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2022/9/16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钢材需求受台风影响，短期不宜过于看空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595745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3686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771268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市场受外围市场及宏观面影响，钢材震荡回落。而铁矿、两焦表现较强，平稳震荡。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496.27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233.96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2.02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225.35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289.08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53.48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万吨。螺纹周产量略有回落，总库存由降转升，表需同比环比均大幅回落，数据表现偏弱。不过近期政策层面仍在释放宽松预期，对市场情绪有一定提振。短期螺纹单边走势仍较为反复，偏震荡对待。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82.41%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0.43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238.02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13718.92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279.78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海外发运量有所下降，到港量有所回升。需求端钢厂铁水产量持续增加。国庆前补库陆续开始，钢厂低库存下的补库预期将成为市场关注点。预计短期铁矿价格或将呈现震荡偏强走势，需关注下游需求是否持续转好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当前焦企开工稳定，出货顺畅，焦炭库存总体低位，原料端焦煤市场供应量偏低，多均无库存，下游焦钢补库刚需仍在，个别煤种小幅上调，对焦炭现货有成本支撑作用。钢厂原料库存多在中等或偏低为主，目前仍以按需采购为主，且近期钢厂盈利稍有修复，高炉复产开工仍有回升。焦钢仍对焦炭第二轮提降在持续博弈，短期焦炭盘面表现或将震荡反复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，满都拉口岸边检站昨日停电，通关车数大幅下降，甘其毛都口岸短盘运费涨势稍缓，贸易企业成本压力渐显。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临近国庆，煤矿安全检查有升级迹象渐显，煤矿供应量缩减预期较强。目前部分焦企开始适量补库，原料煤刚性需求增加，叠加中间贸易商环节开始进场拿货，炼焦煤市场成交良好，矿方心态好转，对后期市场看法偏乐观。外媒报道称俄罗斯考虑对煤炭出口征收关税，据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调研，俄方增加出口关税暂未收到官方通知，且此事落地有待进一步考证。短期焦煤盘面或将震荡偏强运行。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：表需下滑，台风天气影响开工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267"/>
            <a:ext cx="9144000" cy="374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：库存小幅反弹，消费下滑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3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巴西发运回落，外矿发运减少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7609"/>
            <a:ext cx="9144000" cy="341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台风影响到港，港库继续回落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7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：开工增长放缓，焦企利润下滑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926930"/>
            <a:ext cx="9123830" cy="3498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：煤矿库存持稳，钢厂库存处于低位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0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：钢价小幅回落，高炉利润紧张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32673"/>
            <a:ext cx="72009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：各品种月差整体小幅提升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819150"/>
            <a:ext cx="7499846" cy="392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：基差平稳波动为主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12" y="558798"/>
            <a:ext cx="7219254" cy="433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22164</TotalTime>
  <Words>917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1199</cp:revision>
  <dcterms:created xsi:type="dcterms:W3CDTF">2017-05-02T06:39:00Z</dcterms:created>
  <dcterms:modified xsi:type="dcterms:W3CDTF">2022-09-16T09:04:49Z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