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2022/9/30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</a:t>
            </a: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需求持续增长，节前市场整体谨慎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192421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3799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3841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3960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324.5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3094521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市场小幅反弹，由于临近假期，下半周走势较弱，市场交投清淡，震荡运行为主。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本周螺纹产量下降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302.68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54.41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30.52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455.38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183.27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197.12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41.95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361.75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11.35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明显回落，总库存大幅下降，表需大幅回升，数据表现继续改善。数据显示终端需求回升明显，对市场信心形成较强提振。不过当前地产形势整体依然低迷，钢厂产量处于高位，市场对于节日期间的库存累积以及节后需求的持续性仍存担忧。节前多空双方较为谨慎，盘面或以窄幅整理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82.81%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，环比持平；日均铁水产量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240.22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13075.64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108.56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331.72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从基本面数据来看，澳巴发运持续增加，到港量有所下降。本周钢厂节前补库仍在继续，支撑矿价强势。后续钢厂或将受制于限产政策，节后铁水产量将有所下降。总库存大幅下降，表需大幅回升，对于盘面价格提振较大。目前铁矿石处于强现实弱预期中，多空交织下，预计短期矿价呈现窄幅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焦企开工率一般，部分焦企由于亏损，保持一定限产，焦炭库存基本以低位运行为主。钢厂方面，钢厂焦炭库存经过前期连续补库，目前库存表现尚可。考虑到煤矿减产检修预期偏强，对焦炭价格形成支撑，预计短期焦炭盘面表现或将呈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，国庆假期四大主要进口口岸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1-3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号闭关休息，自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号起恢复正常通关。三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。主产地安全、环保检查力度不减，但实际影响产量有限，然市场对煤矿供应仍有缩减预期，故多数焦钢企业在节前积极补库，本周洗煤企业生产开工率有所提升，精煤库存较上周降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万吨。预计短期焦煤盘面或将窄幅整理。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：表需大幅反弹，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3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月以来首度超越去年同期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63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：总库达同期最低位，需求表现偏弱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1790"/>
            <a:ext cx="9144000" cy="3385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：澳洲发运大幅回升，巴西发运保持反弹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1309"/>
            <a:ext cx="9144000" cy="3457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疏港量同期最高，钢厂节前补库需求良好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44000" cy="370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：第一轮提涨未落地，低利润继续影响开工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38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：煤矿事故多发，供应偏紧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4220"/>
            <a:ext cx="9144000" cy="3686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炼钢利润处于低位，焦化利润继续回落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10448"/>
            <a:ext cx="7245350" cy="438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：焦炭盘面走势偏强，月差持续抬升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328" y="844550"/>
            <a:ext cx="7780938" cy="3985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基差：焦炭近月端走强，基差回落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49274"/>
            <a:ext cx="7229967" cy="4332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22540</TotalTime>
  <Words>880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1219</cp:revision>
  <dcterms:created xsi:type="dcterms:W3CDTF">2017-05-02T06:39:00Z</dcterms:created>
  <dcterms:modified xsi:type="dcterms:W3CDTF">2022-09-30T08:39:17Z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