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3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552" r:id="rId22"/>
  </p:sldIdLst>
  <p:sldSz cx="9144000" cy="5143500" type="screen16x9"/>
  <p:notesSz cx="6858000" cy="9144000"/>
  <p:custDataLst>
    <p:tags r:id="rId24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2022/10/21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8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钢材需求后劲不足，黑色盘面整体回落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472146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3630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+36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3651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+39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676.5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+9.5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2598.5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+26)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2030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+26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2330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829239"/>
              </p:ext>
            </p:extLst>
          </p:nvPr>
        </p:nvGraphicFramePr>
        <p:xfrm>
          <a:off x="273050" y="935382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本周黑色市场持续回落，触碰近期下跌通道下沿，整体市场受近期国内疫情扩散影响，走势保持弱势。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5.75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299.19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26.42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23.98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433.95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155.15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1.08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205.57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37.09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322.09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30.72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由降转升，总库存降幅收窄，表需环比小幅回落。目前钢厂利润整体处于低位，但随着废钢价格的连续下跌，钢厂减产预期有所弱化，市场对于高供应依然较为担心。短期螺纹盘面或将以偏弱整理走势为主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82.05%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238.05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12912.76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79.94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298.72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15.35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供应端，澳巴发运量小幅回升，到港有所下降。需求端本周钢厂限产逐渐增加，主因西北地区防控空气污染措施正在推进中，而铁水产量、疏港量均处于回落状态，下游需求偏弱。多空交织下，预计短期矿价延续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焦炭方面，目前主产地多数焦企存在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20%-50%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不同程度限产，焦炭供应持续收紧，焦企场内库存虽受发运阻滞，但整体库存压力较小。据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调研，山西省内已累计停产检修高炉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座，检修容积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12040m³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。短期来看，焦煤供应收紧，焦炭相对来说成本支撑较强。预计短期焦炭盘面表现或将震荡运行。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焦煤方面，策克口岸日均通关车数接近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340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车，满都拉口岸超过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车。三大主要口岸总通关车数较昨日减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吨。吕梁地区煤矿安全检查频繁，多数企业仍处于停产检修状态，临汾蒲县因疫情防控需要，物流运输基本停滞，部分煤矿已被动停产，炼焦煤整体供应依旧偏紧。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BHP2022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年三季度生产报告显示，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6-9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月，必和必拓生产炼焦煤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1,332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18.6%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11.5%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。预计短期焦煤盘面或将窄幅整理。</a:t>
                      </a: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供求：表需增长不及预期，供需转向双弱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71" y="601175"/>
            <a:ext cx="7480300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：表需增长不及预期，供需转向双弱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1374775"/>
            <a:ext cx="7435850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供求：表需继续反弹，总体供需处于低位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" y="757395"/>
            <a:ext cx="7378700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：表需继续反弹，总体供需处于低位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739" y="1197846"/>
            <a:ext cx="4818850" cy="2704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 发运量小幅回落，矿山财年目标基本不变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1" y="1418108"/>
            <a:ext cx="9078878" cy="2497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：发运量小幅回落，矿山财年目标基本不变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87" y="795568"/>
            <a:ext cx="7162145" cy="406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 到港量大幅下滑，港库继续回落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514" y="615110"/>
            <a:ext cx="69532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：到港量大幅下滑，港库继续回落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2" y="1193606"/>
            <a:ext cx="8907750" cy="2722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供求：环保整治叠加利润低微，焦化开工骤降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40" y="702160"/>
            <a:ext cx="74422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：环保整治叠加利润低微，焦化开工骤降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875" y="1200319"/>
            <a:ext cx="5411606" cy="3128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：进口渠道不畅，库存持续下滑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52" y="615110"/>
            <a:ext cx="7759700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：进口渠道不畅，库存持续下滑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432" y="1325405"/>
            <a:ext cx="5084744" cy="2730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现货利润：现货价格下跌，高炉、炼焦利润基本亏损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586255"/>
            <a:ext cx="721995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月差：热卷月差水平小幅下滑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87" y="723899"/>
            <a:ext cx="7760707" cy="4155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基差：焦炭期现背离，基差小幅提升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74" y="615110"/>
            <a:ext cx="7136685" cy="4369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22953</TotalTime>
  <Words>937</Words>
  <Application>Microsoft Office PowerPoint</Application>
  <PresentationFormat>全屏显示(16:9)</PresentationFormat>
  <Paragraphs>79</Paragraphs>
  <Slides>20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2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1237</cp:revision>
  <dcterms:created xsi:type="dcterms:W3CDTF">2017-05-02T06:39:00Z</dcterms:created>
  <dcterms:modified xsi:type="dcterms:W3CDTF">2022-10-21T09:25:17Z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