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3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552" r:id="rId22"/>
  </p:sldIdLst>
  <p:sldSz cx="9144000" cy="5143500" type="screen16x9"/>
  <p:notesSz cx="6858000" cy="9144000"/>
  <p:custDataLst>
    <p:tags r:id="rId24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2022/10/28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8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市场担忧钢材供应过剩，钢材期价创新低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074250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3490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-173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1925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7536412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本周继续回落，铁矿领跌，螺纹钢主力也创出年内新低，市场整体情绪不佳。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5.83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305.02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14.46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419.07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139.06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5.06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200.51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59.88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2.87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324.96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21.16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万吨。螺纹产量继续回升，重回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万吨上方。在钢厂已经处于亏损局面下，螺纹产量仍在上升，尽管现阶段螺纹供需矛盾并不突出，但市场对于即将进入需求淡季后的供需形势较为担忧。预计短期螺纹盘面仍将偏弱整理。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81.48%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0.57%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236.38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12944.22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320.74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13.02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，澳巴发运量、到港量有所增加。需求端，铁水产量持续下降。近期钢厂利润持续压缩，钢厂亏损影响生产积极性，钢厂自主检修增多。近日市场对于需求预期较为悲观，预计短期矿价延续震荡偏弱走势，需关注钢厂减产力度和下游需求情况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山西部分地区物流周转效率较前期有所提升，焦企出货顺畅，厂内焦炭库存逐步下降。下游成材价格回落叠加终端需求没有明显改善，钢厂盈利能力转弱。焦钢博弈持续进行中，需要重点关注原料成本以及成材利润，预计短期焦炭盘面表现或将窄幅整理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，巴彦淖尔临河区今早新增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个中风险地区，口岸外运暂无放松迹象。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昨日增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。产地供应逐步提升，然材市场走弱，市场悲观情绪不断蔓延，近期需要重点关注成材利润以及焦煤供应水平，预计短期焦煤盘面或将呈现偏弱整理走势。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：社库继续下滑，贸易商补库意愿不强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586255"/>
            <a:ext cx="7410450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：社库继续下滑，贸易商补库意愿不强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1371600"/>
            <a:ext cx="74485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：需求相对转暖，库存继续回落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25" y="785970"/>
            <a:ext cx="7397750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：需求相对转暖，库存继续回落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038" y="1124847"/>
            <a:ext cx="4684967" cy="2708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供求：巴西发运低位反弹，整体发运稳定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1" y="1160450"/>
            <a:ext cx="8991207" cy="257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：巴西发运低位反弹，整体发运稳定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541" y="682625"/>
            <a:ext cx="7442563" cy="4189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到港量出现反弹，港库维持稳定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671" y="647644"/>
            <a:ext cx="6915150" cy="433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：到港量出现反弹，港库维持稳定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61" y="1378677"/>
            <a:ext cx="8155219" cy="242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：开工稳定地位，钢厂采购意愿不强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78697"/>
            <a:ext cx="7808601" cy="4305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：开工稳定地位，钢厂采购意愿不强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8537" y="1108947"/>
            <a:ext cx="5266672" cy="305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：疫情运输受阻，煤矿库存继续提升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987" y="670952"/>
            <a:ext cx="7651750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疫情运输受阻，煤矿库存继续提升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607" y="1217528"/>
            <a:ext cx="4867735" cy="2648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：炼钢利润低位反弹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706" y="527214"/>
            <a:ext cx="7318350" cy="444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：铁矿大跌，月差水平大幅下滑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29" y="723899"/>
            <a:ext cx="7739289" cy="415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：钢材期价大幅走弱，基差拉升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685000"/>
            <a:ext cx="696595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23148</TotalTime>
  <Words>880</Words>
  <Application>Microsoft Office PowerPoint</Application>
  <PresentationFormat>全屏显示(16:9)</PresentationFormat>
  <Paragraphs>79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1246</cp:revision>
  <dcterms:created xsi:type="dcterms:W3CDTF">2017-05-02T06:39:00Z</dcterms:created>
  <dcterms:modified xsi:type="dcterms:W3CDTF">2022-10-28T09:04:22Z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