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3"/>
  </p:notesMasterIdLst>
  <p:sldIdLst>
    <p:sldId id="541" r:id="rId3"/>
    <p:sldId id="629" r:id="rId4"/>
    <p:sldId id="619" r:id="rId5"/>
    <p:sldId id="622" r:id="rId6"/>
    <p:sldId id="632" r:id="rId7"/>
    <p:sldId id="623" r:id="rId8"/>
    <p:sldId id="633" r:id="rId9"/>
    <p:sldId id="616" r:id="rId10"/>
    <p:sldId id="634" r:id="rId11"/>
    <p:sldId id="615" r:id="rId12"/>
    <p:sldId id="635" r:id="rId13"/>
    <p:sldId id="630" r:id="rId14"/>
    <p:sldId id="636" r:id="rId15"/>
    <p:sldId id="631" r:id="rId16"/>
    <p:sldId id="637" r:id="rId17"/>
    <p:sldId id="627" r:id="rId18"/>
    <p:sldId id="624" r:id="rId19"/>
    <p:sldId id="625" r:id="rId20"/>
    <p:sldId id="628" r:id="rId21"/>
    <p:sldId id="552" r:id="rId22"/>
  </p:sldIdLst>
  <p:sldSz cx="9144000" cy="5143500" type="screen16x9"/>
  <p:notesSz cx="6858000" cy="9144000"/>
  <p:custDataLst>
    <p:tags r:id="rId24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2022/11/4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8.xml"/><Relationship Id="rId6" Type="http://schemas.openxmlformats.org/officeDocument/2006/relationships/image" Target="../media/image22.png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利空情绪有所释放，基本面未出现好转迹象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4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004265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3562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+58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3790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3640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+64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3750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662.5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+28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2582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+95)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2065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+91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  <a:r>
                        <a:rPr lang="zh-CN" altLang="en-U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  <a:endParaRPr lang="en-US" altLang="zh-CN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465609"/>
              </p:ext>
            </p:extLst>
          </p:nvPr>
        </p:nvGraphicFramePr>
        <p:xfrm>
          <a:off x="273050" y="935382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本周黑色市场在周一大跌出现新低后，后几日出现逐步反弹行情，前期市场的下跌势能有所释放。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6.47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298.55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22.94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396.13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10.52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189.99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万吨。本周螺纹表观消费量环比回升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7.05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332.01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万吨。螺纹产量明显回落，其中长流程产量回落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8.04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万吨，短流程产量增加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1.57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库存降幅扩大，表需环比同比均出现较明显回升。数据显示当前供应有所回落，需求表现韧性，库存维持较大降幅，整体供需有所改善。短期市场悲观情绪有所修复，但向上驱动也不足，螺纹盘面仍以窄幅整理对待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78.77%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2.71%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232.82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3.56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12193.46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249.24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287.62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20.32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万吨。供应端，澳巴发运量、到港量有所增加。据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数据，需求端当前由于钢厂利润压缩引起减产，铁水产量、高炉开工率均显著降低，港库本周增幅也有所扩大。多空交织下，预计矿价未来呈现偏空运行。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焦炭方面，本周钢厂对焦炭现货连降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轮，累降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吨。受疫情影响焦企生产积极性转弱，厂内焦炭整体库存低位运行，出货相对顺畅。钢厂减产检修力度继续增加，焦炭刚需回落。需要重点关注钢厂利润以及原料补库情况，预计短期焦炭盘面承压运行。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焦煤方面，满都拉口岸昨日通关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车，通关车数持续下降。三大主要口岸总通关车数较昨日减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吨。据最新数据显示，今年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1-9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月俄罗斯煤炭产量为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3.13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亿吨，同比下降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。下游铁水产量预期边际递减及终端需求依旧相对低迷的情况下，预计短期焦煤盘面仍维持震荡走势。</a:t>
                      </a: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供求：产量小幅下滑，需求显露韧性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15110"/>
            <a:ext cx="7313896" cy="436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：产量小幅下滑，需求显露韧性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1377950"/>
            <a:ext cx="74422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16691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供求：社库继续下滑，疫情打击补库热情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70" y="704677"/>
            <a:ext cx="7808103" cy="4279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：社库继续下滑，疫情打击补库热情</a:t>
            </a:r>
            <a:endParaRPr lang="en-US" altLang="zh-CN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119" y="1302524"/>
            <a:ext cx="4752462" cy="273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71645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供求：巴西发运处于历年最高，发运增量初现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0" y="1326229"/>
            <a:ext cx="9082858" cy="2484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：巴西发运处于历年最高，发运增量初现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88" y="775257"/>
            <a:ext cx="7213270" cy="412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92494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供求：到港量继续反弹，港口供应宽松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25" y="698126"/>
            <a:ext cx="68643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：到港量继续反弹，港口供应宽松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1581150"/>
            <a:ext cx="7787839" cy="220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13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供求：焦炭连降两轮，焦化厂开工继续下滑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71" y="933450"/>
            <a:ext cx="7238283" cy="4050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：焦炭连降两轮，焦化厂开工继续下滑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480" y="1125643"/>
            <a:ext cx="5015385" cy="2920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2491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：焦煤库存继续下滑，焦化厂补库意愿弱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874060"/>
            <a:ext cx="7059742" cy="388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焦煤库存继续下滑，焦化厂补库意愿弱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624" y="1214474"/>
            <a:ext cx="4993742" cy="2855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718552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现货利润：炼钢利润低位运行，钢矿矛盾暂难缓解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495908"/>
            <a:ext cx="72263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月差：周五盘面反弹，月差小幅回升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714372"/>
            <a:ext cx="7631400" cy="4129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基差：周五盘面大涨，基差快速回落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49" y="615110"/>
            <a:ext cx="692150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526053" y="3813757"/>
            <a:ext cx="4454751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欢迎关注研究所公众号，获取盘前提示等更多信息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910" y="1732497"/>
            <a:ext cx="1992501" cy="199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23364</TotalTime>
  <Words>901</Words>
  <Application>Microsoft Office PowerPoint</Application>
  <PresentationFormat>全屏显示(16:9)</PresentationFormat>
  <Paragraphs>78</Paragraphs>
  <Slides>20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2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1255</cp:revision>
  <dcterms:created xsi:type="dcterms:W3CDTF">2017-05-02T06:39:00Z</dcterms:created>
  <dcterms:modified xsi:type="dcterms:W3CDTF">2022-11-04T09:27:51Z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