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2022/11/18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钢材预期有所走弱，下半</a:t>
            </a: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周行情出现调整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80190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2786.5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-286.5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2193.5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904586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本周上半周黑色市场继续上行，下半周价格出现分化。螺纹钢、两焦均出现高位盘整，而铁矿价格继续拉升，主力合约周五最高价突破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8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月份高位。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5.79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290.67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20.17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15.23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363.8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109.85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174.85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105.21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10.68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311.96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6.94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近期一系列金融支持优质房地产企业融资的政策出台，在一定程度上提升的市场信心。不过央行三季度货币政策例会指出坚持不搞“大水漫灌”，不超发货币，高度重视未来通胀升温的潜在可能性，特别是需求侧的变化，后期货币政策进一步宽松的概率或有所降低。另外据</a:t>
                      </a:r>
                      <a:r>
                        <a:rPr lang="en-US" altLang="zh-CN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调研数据，今年不冬储意愿的样本占比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，同比提高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20.5%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，较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年不冬储样本增幅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116%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。当前下游需求依然处于弱势，虽然防疫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条出台后部分地区防控政策有所放松，但下游贸易商依旧处于观望状态，对疫情防控对下游开工造成的影响依旧抱有疑虑，因此今年冬储意愿相较往年格外弱势，对即将到来的冬储行情也会有所打压。总体来看螺纹价格进一步向上空间不大，或转入窄幅整理走势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76.35%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224.85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1.96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13319.04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292.62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。供应端，澳巴发运量有所下降，到港量有所回升。需求端钢厂铁水产量延续降势，近日由于采暖季影响，部分地区钢厂有不同比例的烧结机限产，如唐山钢厂烧结机将于今日开始限产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日、山东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家钢厂有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15%-30%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的烧结限产比例。多空交织下，预计短期矿价震荡偏弱走势。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受防疫政策提振，焦炭基差大幅收窄后转为偏强震荡。现货第三轮提降后下游采购稍有增加，有企稳迹象。供应端，焦化利润仍差，短期供应仍缺乏弹性。下游焦炭库存颇低，需求因铁水利润稍有修复而企稳，成本端也有一定支撑。贴水转升水格局，焦炭恐维持震荡偏强情绪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，焦炭第一轮提涨尚未全面开启，下游对高价蒙煤资源抵触心理较强。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吨。经前期煤价快速下跌之后，焦钢企业利润有所恢复，且焦企原料煤库存低位，采购积极性提升，预计短期焦煤盘面仍将窄幅整理。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：表需回落至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19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年低位，供需双弱态势不变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596042"/>
            <a:ext cx="74104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：表需回落至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</a:rPr>
              <a:t>19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年低位，供需双弱态势不变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7475"/>
            <a:ext cx="7467600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：总库继续下滑，产量降至同期最低位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13517"/>
            <a:ext cx="727075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：表需小幅反弹，供需好于螺纹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1100755"/>
            <a:ext cx="5173353" cy="292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澳洲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发运下滑，总体发运量处于中高位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69" y="1558344"/>
            <a:ext cx="7842113" cy="216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：澳洲发运下滑，总体发运量处于中高位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88974"/>
            <a:ext cx="7452553" cy="416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：到港量处于同期高位，港库小幅累库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615110"/>
            <a:ext cx="6896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：疏港小幅下滑，钢厂需求不振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36" y="1504948"/>
            <a:ext cx="8143544" cy="248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：厂库低位回落，供需形势略显逆转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615110"/>
            <a:ext cx="75692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：总库保持极低位，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供需形势略显逆转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1010547"/>
            <a:ext cx="5157145" cy="313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：库存仍处低位，补库需求开始显现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711660"/>
            <a:ext cx="7753350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库存仍处低位，补库需求开始显现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883" y="1185801"/>
            <a:ext cx="4931411" cy="270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炼钢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利润继续下滑，成材与炉料出现背离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169150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：月差走窄，炉料远期合约涨幅回落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27" y="723898"/>
            <a:ext cx="7816653" cy="416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：煤焦现货走势滞后，盘面转为升水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72" y="615110"/>
            <a:ext cx="6921500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23635</TotalTime>
  <Words>1096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1266</cp:revision>
  <dcterms:created xsi:type="dcterms:W3CDTF">2017-05-02T06:39:00Z</dcterms:created>
  <dcterms:modified xsi:type="dcterms:W3CDTF">2022-11-18T09:22:23Z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