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2022/11/25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政策面持续放水，盘面出现情绪性反弹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817279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3736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3835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+48.5)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2203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+45.5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512.5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533822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本周黑色行业利好政策频出，在经过前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4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个交易日的沉寂以后，周五出现大幅反弹。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5.79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284.88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12.71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10.43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353.37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89.4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4.05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178.9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86.07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291.26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万吨。螺纹周产量连续第四周回落，总库存降幅继续收窄，其中厂库止降转增，表需环比继续回落，单周表需国庆节后首次降至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万吨以下水平，数据表现偏弱。昨晚有数据表明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大国有银行对房企释放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万亿信贷资金，同时昨日国常会再度提及降准，大幅提振市场情绪，导致今日盘面反弹。不过该政策依然以提振情绪为主，中期来看行情还要回归基本面，预计短期螺纹盘面仍以区间震荡走势为主。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77.03%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比增长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222.56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13484.64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165.6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283.84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，澳巴发运量有所增加，到港量有所下降。需求端成材端已经逐步转入淡季，铁水产量和疏港量均开始下滑。在当前低库存下，市场在预期后期的春节前补库需求，后续补库预期的兑现一定程度上对于现货价格是有所支撑的，但铁矿石供需趋于宽松，累库预期未变。多空交织下，预计矿价近期呈现反复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，焦炭第一轮提涨已经全面落地，涨幅为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100-110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焦企生产积极性偏低，受环保政策以及利润倒挂影响，焦化厂内开工继续小幅减产，焦炭供应延续回落态势。下游钢厂采购积极性好转，预计短期焦炭盘面以区间震荡走势为主，后期需要重点关注钢厂补库以及成材销售情况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，甘其毛都口岸外运仍未恢复，宗杭铁路预计明日试通车。三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大主要口岸总通关车数较昨日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。后期焦钢企业多有冬储补库预期，且临近年底，预计产地煤矿供应量有不同程度收紧，焦煤市场将处于供需双紧的局面，预计短期焦煤盘面将高位震荡。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：表需加速下滑，淡季预期变为现实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577476"/>
            <a:ext cx="739775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：库存降幅放缓，厂库开始累库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368425"/>
            <a:ext cx="748665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：产量下滑加速，供给相对紧张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707274"/>
            <a:ext cx="7366000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：产量下滑加速，供给相对紧张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475" y="1182626"/>
            <a:ext cx="5145722" cy="292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：澳巴发运上升，总体发运量处于中高位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1484106"/>
            <a:ext cx="7837977" cy="217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：澳巴发运上升，总体发运量处于中高位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28" y="688973"/>
            <a:ext cx="7461132" cy="416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：钢厂需求不振，疏港量继续下滑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91776"/>
            <a:ext cx="70104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：钢厂需求不振，疏港量继续下滑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58" y="1495423"/>
            <a:ext cx="7948193" cy="2427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：钢厂接受第一轮提涨，关注冬储需求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01" y="615110"/>
            <a:ext cx="7783717" cy="429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：钢厂接受第一轮提涨，关注冬储需求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32" y="1089922"/>
            <a:ext cx="4916986" cy="2818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：下游个别厂商开启补库，出现区域性供需不平衡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640976"/>
            <a:ext cx="7594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下游个别厂商开启补库，出现区域性供需不平衡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624" y="1183256"/>
            <a:ext cx="4731841" cy="264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：高炉利润持续下滑，炉料走势强于钢材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586255"/>
            <a:ext cx="7232650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：炉料基差走扩，近期合约大幅上涨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34" y="727074"/>
            <a:ext cx="7738260" cy="411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：钢材基差持续下行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586255"/>
            <a:ext cx="697865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23832</TotalTime>
  <Words>995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1275</cp:revision>
  <dcterms:created xsi:type="dcterms:W3CDTF">2017-05-02T06:39:00Z</dcterms:created>
  <dcterms:modified xsi:type="dcterms:W3CDTF">2022-11-25T09:23:40Z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