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2022/12/2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政策带动盘面维持高位，远月合约强于近月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606220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3918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787.5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2819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+53.5)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061065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行业利好频出，钢材近月主力合约走势较为谨慎，不过远月合约分为转暖，走势明显强于近月。炉料也均呈现远月强于近月的格局。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284.14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6.93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354.57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3.17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182.07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46.59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279.77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万吨。螺纹周产量连续第五周回落，总库存由降转增，表需环比继续回落，数据表现偏弱。目前螺纹仍处于弱现实、强预期局面，基差已修复至历史偏低水平，短期或以区间震荡走势为主。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75.61%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1.43%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222.81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13277.81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206.83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299.57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。铁水产量止降转增，疏港增加，钢厂补库，基本面较前期有所好转。且市场预期后期的春节前补库需求，对价格有所支撑。多空交织下，预计矿价近期呈现震荡偏强走势。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支持焦炭第二轮提涨范围逐步扩大。考虑到目前焦企利润持续倒挂，焦化厂限产力度进一步加强，生产积极性偏低，厂内库存保持低位运行。下游钢厂开工暂稳，然而钢厂也因防疫管控原料到货趋缓。预计短期焦炭盘面将区间整理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，国内焦炭第二轮提涨落地在即，口岸贸易情绪转好。三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昨日持平，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。目前各地疫情逐步好转，部分区域接触静默管理，但短期煤炭运输仍有阻碍，多数矿点库存持续累积。预计短期焦煤盘面将呈现宽幅震荡走势。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：表需继续下滑，总库开始累库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571444"/>
            <a:ext cx="742315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：社库、厂库均出现累库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393825"/>
            <a:ext cx="748665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：产量低位反弹，表需维持低水平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688854"/>
            <a:ext cx="72961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：产量低位反弹，表需维持低水平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336" y="1121695"/>
            <a:ext cx="5029491" cy="291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：澳巴发运中高位运行，本周略有降低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1609725"/>
            <a:ext cx="7536406" cy="216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：澳巴发运中高位运行，本周略有降低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81" y="615110"/>
            <a:ext cx="7325137" cy="4169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：港库出现下滑，钢厂小幅补库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615110"/>
            <a:ext cx="6902450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：港库出现下滑，钢厂小幅补库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8" y="1355191"/>
            <a:ext cx="7629199" cy="233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：钢厂出现短缺，冬储需求开始显现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687569"/>
            <a:ext cx="7366000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：钢厂出现短缺，冬储需求开始显现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24" y="1034711"/>
            <a:ext cx="4944541" cy="287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：下游个别厂商开启补库，出现区域性供需不平衡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615110"/>
            <a:ext cx="76073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下游个别厂商开启补库，出现区域性供需不平衡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980" y="1326035"/>
            <a:ext cx="4473014" cy="244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：炼焦利润略有转好，电炉利润继续看淡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451644"/>
            <a:ext cx="72326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：远月走强，月差收缩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717549"/>
            <a:ext cx="7577051" cy="407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基差：钢材基差持续下行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86255"/>
            <a:ext cx="696595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24059</TotalTime>
  <Words>900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1283</cp:revision>
  <dcterms:created xsi:type="dcterms:W3CDTF">2017-05-02T06:39:00Z</dcterms:created>
  <dcterms:modified xsi:type="dcterms:W3CDTF">2022-12-02T09:21:19Z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