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2022/12/9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宏观利好接连落地，盘面加速上涨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52105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3945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4070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4031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+86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3980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2815.5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+57)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1868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327961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本周经济复苏预期持续向好，大宗商品市场情绪持续回暖，黑色商品也在情绪推动下持续上行，周五出现加速上涨。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287.64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13.02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364.87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23.6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0.19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181.88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22.97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2.24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277.53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46.1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万吨。螺纹周产量止降转升，总库存继续回，表需环比继续回落，数据表现一般。政治局会议释放出稳增长力度将加码的信号，在一定程度上提升市场信心。短期螺纹仍处于弱现实、强预期局面，区间整理对待。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75.89%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221.16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13384.62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106.81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303.25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3.68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。钢厂需求小幅增加，受整体黑色市场利好情绪影响，铁矿涨势相当强劲。不过当前现货炼钢利润过低，市场消化利多情绪以后依然要回到基本面上，保持谨慎看涨为上。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，本周焦企全面提涨第三轮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100-110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吨，焦炭累积涨幅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300-330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吨，目前主流钢厂暂无回应。下游钢厂原料到货吃力，厂内焦炭库存偏低运行，钢厂多积极催货。预计短期焦炭盘面将以高位整理为主。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焦煤方面，乌拉特中旗昨晚全面放开疫情管控，口岸货运也呈放松趋势，每日可达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万吨。三大主要口岸总通关车数环比减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吨。煤矿产量未有明显提产，原煤供应持续收缩，矿方报价保持坚挺，洗煤厂整体开工率有所下滑，炼焦精煤供应偏紧。预计短期焦煤盘面呈现震荡走势。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：产量小幅反弹，表需低位下滑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583826"/>
            <a:ext cx="73914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：产量小幅反弹，表需低位下滑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371600"/>
            <a:ext cx="74485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：产量大幅回升，需求低位运行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71" y="702838"/>
            <a:ext cx="7340600" cy="404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：产量大幅回升，需求低位运行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590" y="1000488"/>
            <a:ext cx="4676095" cy="274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供求：澳巴发运中高位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运行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1495521"/>
            <a:ext cx="7884433" cy="2210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：澳巴发运中高位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运行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81" y="697722"/>
            <a:ext cx="7399477" cy="418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：到港量出现反弹，疏港继续上升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672726"/>
            <a:ext cx="6877050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：到港量出现反弹，疏港继续上升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32" y="1385003"/>
            <a:ext cx="7844348" cy="242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：焦炭需求转好，焦化厂开工反弹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602597"/>
            <a:ext cx="7321550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：焦炭需求转好，焦化厂开工反弹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554" y="1025184"/>
            <a:ext cx="5068294" cy="294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：汽运情况好转，下游补库积极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717176"/>
            <a:ext cx="7569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汽运情况好转，下游补库积极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967" y="1315273"/>
            <a:ext cx="4897215" cy="264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：炼钢利润亏损持续扩大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86255"/>
            <a:ext cx="7213600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：远月走强，月差小幅回落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29" y="615110"/>
            <a:ext cx="7818882" cy="419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：基差收敛至低位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666023"/>
            <a:ext cx="690245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24188</TotalTime>
  <Words>857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1291</cp:revision>
  <dcterms:created xsi:type="dcterms:W3CDTF">2017-05-02T06:39:00Z</dcterms:created>
  <dcterms:modified xsi:type="dcterms:W3CDTF">2022-12-09T09:30:03Z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