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heme/theme3.xml" ContentType="application/vnd.openxmlformats-officedocument.theme+xml"/>
  <Override PartName="/ppt/tags/tag99.xml" ContentType="application/vnd.openxmlformats-officedocument.presentationml.tags+xml"/>
  <Override PartName="/ppt/notesSlides/notesSlide1.xml" ContentType="application/vnd.openxmlformats-officedocument.presentationml.notesSlide+xml"/>
  <Override PartName="/ppt/tags/tag100.xml" ContentType="application/vnd.openxmlformats-officedocument.presentationml.tags+xml"/>
  <Override PartName="/ppt/notesSlides/notesSlide2.xml" ContentType="application/vnd.openxmlformats-officedocument.presentationml.notesSlide+xml"/>
  <Override PartName="/ppt/tags/tag101.xml" ContentType="application/vnd.openxmlformats-officedocument.presentationml.tags+xml"/>
  <Override PartName="/ppt/notesSlides/notesSlide3.xml" ContentType="application/vnd.openxmlformats-officedocument.presentationml.notesSlide+xml"/>
  <Override PartName="/ppt/tags/tag102.xml" ContentType="application/vnd.openxmlformats-officedocument.presentationml.tags+xml"/>
  <Override PartName="/ppt/notesSlides/notesSlide4.xml" ContentType="application/vnd.openxmlformats-officedocument.presentationml.notesSlide+xml"/>
  <Override PartName="/ppt/tags/tag103.xml" ContentType="application/vnd.openxmlformats-officedocument.presentationml.tags+xml"/>
  <Override PartName="/ppt/notesSlides/notesSlide5.xml" ContentType="application/vnd.openxmlformats-officedocument.presentationml.notesSlide+xml"/>
  <Override PartName="/ppt/tags/tag104.xml" ContentType="application/vnd.openxmlformats-officedocument.presentationml.tags+xml"/>
  <Override PartName="/ppt/notesSlides/notesSlide6.xml" ContentType="application/vnd.openxmlformats-officedocument.presentationml.notesSlide+xml"/>
  <Override PartName="/ppt/tags/tag105.xml" ContentType="application/vnd.openxmlformats-officedocument.presentationml.tags+xml"/>
  <Override PartName="/ppt/notesSlides/notesSlide7.xml" ContentType="application/vnd.openxmlformats-officedocument.presentationml.notesSlide+xml"/>
  <Override PartName="/ppt/tags/tag106.xml" ContentType="application/vnd.openxmlformats-officedocument.presentationml.tags+xml"/>
  <Override PartName="/ppt/notesSlides/notesSlide8.xml" ContentType="application/vnd.openxmlformats-officedocument.presentationml.notesSlide+xml"/>
  <Override PartName="/ppt/tags/tag107.xml" ContentType="application/vnd.openxmlformats-officedocument.presentationml.tags+xml"/>
  <Override PartName="/ppt/notesSlides/notesSlide9.xml" ContentType="application/vnd.openxmlformats-officedocument.presentationml.notesSlide+xml"/>
  <Override PartName="/ppt/tags/tag108.xml" ContentType="application/vnd.openxmlformats-officedocument.presentationml.tags+xml"/>
  <Override PartName="/ppt/notesSlides/notesSlide10.xml" ContentType="application/vnd.openxmlformats-officedocument.presentationml.notesSlide+xml"/>
  <Override PartName="/ppt/tags/tag109.xml" ContentType="application/vnd.openxmlformats-officedocument.presentationml.tags+xml"/>
  <Override PartName="/ppt/notesSlides/notesSlide11.xml" ContentType="application/vnd.openxmlformats-officedocument.presentationml.notesSlide+xml"/>
  <Override PartName="/ppt/tags/tag110.xml" ContentType="application/vnd.openxmlformats-officedocument.presentationml.tags+xml"/>
  <Override PartName="/ppt/notesSlides/notesSlide12.xml" ContentType="application/vnd.openxmlformats-officedocument.presentationml.notesSlide+xml"/>
  <Override PartName="/ppt/tags/tag111.xml" ContentType="application/vnd.openxmlformats-officedocument.presentationml.tags+xml"/>
  <Override PartName="/ppt/notesSlides/notesSlide13.xml" ContentType="application/vnd.openxmlformats-officedocument.presentationml.notesSlide+xml"/>
  <Override PartName="/ppt/tags/tag112.xml" ContentType="application/vnd.openxmlformats-officedocument.presentationml.tags+xml"/>
  <Override PartName="/ppt/notesSlides/notesSlide14.xml" ContentType="application/vnd.openxmlformats-officedocument.presentationml.notesSlide+xml"/>
  <Override PartName="/ppt/tags/tag113.xml" ContentType="application/vnd.openxmlformats-officedocument.presentationml.tags+xml"/>
  <Override PartName="/ppt/notesSlides/notesSlide15.xml" ContentType="application/vnd.openxmlformats-officedocument.presentationml.notesSlide+xml"/>
  <Override PartName="/ppt/tags/tag114.xml" ContentType="application/vnd.openxmlformats-officedocument.presentationml.tags+xml"/>
  <Override PartName="/ppt/notesSlides/notesSlide16.xml" ContentType="application/vnd.openxmlformats-officedocument.presentationml.notesSlide+xml"/>
  <Override PartName="/ppt/tags/tag115.xml" ContentType="application/vnd.openxmlformats-officedocument.presentationml.tags+xml"/>
  <Override PartName="/ppt/notesSlides/notesSlide17.xml" ContentType="application/vnd.openxmlformats-officedocument.presentationml.notesSlide+xml"/>
  <Override PartName="/ppt/tags/tag116.xml" ContentType="application/vnd.openxmlformats-officedocument.presentationml.tags+xml"/>
  <Override PartName="/ppt/notesSlides/notesSlide18.xml" ContentType="application/vnd.openxmlformats-officedocument.presentationml.notesSlide+xml"/>
  <Override PartName="/ppt/tags/tag117.xml" ContentType="application/vnd.openxmlformats-officedocument.presentationml.tags+xml"/>
  <Override PartName="/ppt/notesSlides/notesSlide19.xml" ContentType="application/vnd.openxmlformats-officedocument.presentationml.notesSlide+xml"/>
  <Override PartName="/ppt/tags/tag118.xml" ContentType="application/vnd.openxmlformats-officedocument.presentationml.tags+xml"/>
  <Override PartName="/ppt/notesSlides/notesSlide20.xml" ContentType="application/vnd.openxmlformats-officedocument.presentationml.notesSlide+xml"/>
  <Override PartName="/ppt/tags/tag119.xml" ContentType="application/vnd.openxmlformats-officedocument.presentationml.tags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  <p:sldMasterId id="2147483652" r:id="rId2"/>
  </p:sldMasterIdLst>
  <p:notesMasterIdLst>
    <p:notesMasterId r:id="rId24"/>
  </p:notesMasterIdLst>
  <p:sldIdLst>
    <p:sldId id="541" r:id="rId3"/>
    <p:sldId id="629" r:id="rId4"/>
    <p:sldId id="619" r:id="rId5"/>
    <p:sldId id="622" r:id="rId6"/>
    <p:sldId id="632" r:id="rId7"/>
    <p:sldId id="623" r:id="rId8"/>
    <p:sldId id="633" r:id="rId9"/>
    <p:sldId id="616" r:id="rId10"/>
    <p:sldId id="634" r:id="rId11"/>
    <p:sldId id="615" r:id="rId12"/>
    <p:sldId id="635" r:id="rId13"/>
    <p:sldId id="630" r:id="rId14"/>
    <p:sldId id="636" r:id="rId15"/>
    <p:sldId id="631" r:id="rId16"/>
    <p:sldId id="637" r:id="rId17"/>
    <p:sldId id="627" r:id="rId18"/>
    <p:sldId id="624" r:id="rId19"/>
    <p:sldId id="625" r:id="rId20"/>
    <p:sldId id="628" r:id="rId21"/>
    <p:sldId id="638" r:id="rId22"/>
    <p:sldId id="639" r:id="rId23"/>
  </p:sldIdLst>
  <p:sldSz cx="9144000" cy="5143500" type="screen16x9"/>
  <p:notesSz cx="6858000" cy="9144000"/>
  <p:custDataLst>
    <p:tags r:id="rId25"/>
  </p:custDataLst>
  <p:defaultTextStyle>
    <a:defPPr>
      <a:defRPr lang="zh-CN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563">
          <p15:clr>
            <a:srgbClr val="A4A3A4"/>
          </p15:clr>
        </p15:guide>
        <p15:guide id="2" pos="286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24950"/>
    <a:srgbClr val="7F7F7F"/>
    <a:srgbClr val="5B6474"/>
    <a:srgbClr val="BD0F24"/>
    <a:srgbClr val="DAB866"/>
    <a:srgbClr val="323D51"/>
    <a:srgbClr val="E60012"/>
    <a:srgbClr val="394355"/>
    <a:srgbClr val="9696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中度样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799" autoAdjust="0"/>
    <p:restoredTop sz="81115" autoAdjust="0"/>
  </p:normalViewPr>
  <p:slideViewPr>
    <p:cSldViewPr snapToGrid="0" showGuides="1">
      <p:cViewPr varScale="1">
        <p:scale>
          <a:sx n="88" d="100"/>
          <a:sy n="88" d="100"/>
        </p:scale>
        <p:origin x="-632" y="-52"/>
      </p:cViewPr>
      <p:guideLst>
        <p:guide orient="horz" pos="1563"/>
        <p:guide pos="286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gs" Target="tags/tag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4A3340-C542-46E3-BB6B-1E3F28D53E89}" type="datetimeFigureOut">
              <a:rPr lang="zh-CN" altLang="en-US" smtClean="0"/>
              <a:pPr/>
              <a:t>2022/12/16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EAA4AF-B0AE-42C7-9AD8-C74E868F580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13457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96333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11815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7392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79121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79121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08573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085730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364374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364374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934234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934234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483606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483606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999720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999720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985266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402319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866181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395493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686271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92913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tags" Target="../tags/tag15.xml"/><Relationship Id="rId3" Type="http://schemas.openxmlformats.org/officeDocument/2006/relationships/tags" Target="../tags/tag10.xml"/><Relationship Id="rId7" Type="http://schemas.openxmlformats.org/officeDocument/2006/relationships/tags" Target="../tags/tag14.xml"/><Relationship Id="rId12" Type="http://schemas.openxmlformats.org/officeDocument/2006/relationships/image" Target="../media/image1.jpeg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tags" Target="../tags/tag13.xml"/><Relationship Id="rId11" Type="http://schemas.openxmlformats.org/officeDocument/2006/relationships/slideMaster" Target="../slideMasters/slideMaster2.xml"/><Relationship Id="rId5" Type="http://schemas.openxmlformats.org/officeDocument/2006/relationships/tags" Target="../tags/tag12.xml"/><Relationship Id="rId10" Type="http://schemas.openxmlformats.org/officeDocument/2006/relationships/tags" Target="../tags/tag17.xml"/><Relationship Id="rId4" Type="http://schemas.openxmlformats.org/officeDocument/2006/relationships/tags" Target="../tags/tag11.xml"/><Relationship Id="rId9" Type="http://schemas.openxmlformats.org/officeDocument/2006/relationships/tags" Target="../tags/tag16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tags" Target="../tags/tag20.xml"/><Relationship Id="rId7" Type="http://schemas.openxmlformats.org/officeDocument/2006/relationships/slideMaster" Target="../slideMasters/slideMaster2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6" Type="http://schemas.openxmlformats.org/officeDocument/2006/relationships/tags" Target="../tags/tag23.xml"/><Relationship Id="rId5" Type="http://schemas.openxmlformats.org/officeDocument/2006/relationships/tags" Target="../tags/tag22.xml"/><Relationship Id="rId4" Type="http://schemas.openxmlformats.org/officeDocument/2006/relationships/tags" Target="../tags/tag21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tags" Target="../tags/tag31.xml"/><Relationship Id="rId13" Type="http://schemas.openxmlformats.org/officeDocument/2006/relationships/tags" Target="../tags/tag36.xml"/><Relationship Id="rId18" Type="http://schemas.openxmlformats.org/officeDocument/2006/relationships/tags" Target="../tags/tag41.xml"/><Relationship Id="rId26" Type="http://schemas.openxmlformats.org/officeDocument/2006/relationships/tags" Target="../tags/tag49.xml"/><Relationship Id="rId3" Type="http://schemas.openxmlformats.org/officeDocument/2006/relationships/tags" Target="../tags/tag26.xml"/><Relationship Id="rId21" Type="http://schemas.openxmlformats.org/officeDocument/2006/relationships/tags" Target="../tags/tag44.xml"/><Relationship Id="rId7" Type="http://schemas.openxmlformats.org/officeDocument/2006/relationships/tags" Target="../tags/tag30.xml"/><Relationship Id="rId12" Type="http://schemas.openxmlformats.org/officeDocument/2006/relationships/tags" Target="../tags/tag35.xml"/><Relationship Id="rId17" Type="http://schemas.openxmlformats.org/officeDocument/2006/relationships/tags" Target="../tags/tag40.xml"/><Relationship Id="rId25" Type="http://schemas.openxmlformats.org/officeDocument/2006/relationships/tags" Target="../tags/tag48.xml"/><Relationship Id="rId2" Type="http://schemas.openxmlformats.org/officeDocument/2006/relationships/tags" Target="../tags/tag25.xml"/><Relationship Id="rId16" Type="http://schemas.openxmlformats.org/officeDocument/2006/relationships/tags" Target="../tags/tag39.xml"/><Relationship Id="rId20" Type="http://schemas.openxmlformats.org/officeDocument/2006/relationships/tags" Target="../tags/tag43.xml"/><Relationship Id="rId1" Type="http://schemas.openxmlformats.org/officeDocument/2006/relationships/tags" Target="../tags/tag24.xml"/><Relationship Id="rId6" Type="http://schemas.openxmlformats.org/officeDocument/2006/relationships/tags" Target="../tags/tag29.xml"/><Relationship Id="rId11" Type="http://schemas.openxmlformats.org/officeDocument/2006/relationships/tags" Target="../tags/tag34.xml"/><Relationship Id="rId24" Type="http://schemas.openxmlformats.org/officeDocument/2006/relationships/tags" Target="../tags/tag47.xml"/><Relationship Id="rId5" Type="http://schemas.openxmlformats.org/officeDocument/2006/relationships/tags" Target="../tags/tag28.xml"/><Relationship Id="rId15" Type="http://schemas.openxmlformats.org/officeDocument/2006/relationships/tags" Target="../tags/tag38.xml"/><Relationship Id="rId23" Type="http://schemas.openxmlformats.org/officeDocument/2006/relationships/tags" Target="../tags/tag46.xml"/><Relationship Id="rId28" Type="http://schemas.openxmlformats.org/officeDocument/2006/relationships/image" Target="../media/image2.png"/><Relationship Id="rId10" Type="http://schemas.openxmlformats.org/officeDocument/2006/relationships/tags" Target="../tags/tag33.xml"/><Relationship Id="rId19" Type="http://schemas.openxmlformats.org/officeDocument/2006/relationships/tags" Target="../tags/tag42.xml"/><Relationship Id="rId4" Type="http://schemas.openxmlformats.org/officeDocument/2006/relationships/tags" Target="../tags/tag27.xml"/><Relationship Id="rId9" Type="http://schemas.openxmlformats.org/officeDocument/2006/relationships/tags" Target="../tags/tag32.xml"/><Relationship Id="rId14" Type="http://schemas.openxmlformats.org/officeDocument/2006/relationships/tags" Target="../tags/tag37.xml"/><Relationship Id="rId22" Type="http://schemas.openxmlformats.org/officeDocument/2006/relationships/tags" Target="../tags/tag45.xml"/><Relationship Id="rId27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52.xml"/><Relationship Id="rId7" Type="http://schemas.openxmlformats.org/officeDocument/2006/relationships/tags" Target="../tags/tag56.xml"/><Relationship Id="rId2" Type="http://schemas.openxmlformats.org/officeDocument/2006/relationships/tags" Target="../tags/tag51.xml"/><Relationship Id="rId1" Type="http://schemas.openxmlformats.org/officeDocument/2006/relationships/tags" Target="../tags/tag50.xml"/><Relationship Id="rId6" Type="http://schemas.openxmlformats.org/officeDocument/2006/relationships/tags" Target="../tags/tag55.xml"/><Relationship Id="rId5" Type="http://schemas.openxmlformats.org/officeDocument/2006/relationships/tags" Target="../tags/tag54.xml"/><Relationship Id="rId4" Type="http://schemas.openxmlformats.org/officeDocument/2006/relationships/tags" Target="../tags/tag53.xml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tags" Target="../tags/tag64.xml"/><Relationship Id="rId3" Type="http://schemas.openxmlformats.org/officeDocument/2006/relationships/tags" Target="../tags/tag59.xml"/><Relationship Id="rId7" Type="http://schemas.openxmlformats.org/officeDocument/2006/relationships/tags" Target="../tags/tag63.xml"/><Relationship Id="rId2" Type="http://schemas.openxmlformats.org/officeDocument/2006/relationships/tags" Target="../tags/tag58.xml"/><Relationship Id="rId1" Type="http://schemas.openxmlformats.org/officeDocument/2006/relationships/tags" Target="../tags/tag57.xml"/><Relationship Id="rId6" Type="http://schemas.openxmlformats.org/officeDocument/2006/relationships/tags" Target="../tags/tag62.xml"/><Relationship Id="rId5" Type="http://schemas.openxmlformats.org/officeDocument/2006/relationships/tags" Target="../tags/tag61.xml"/><Relationship Id="rId10" Type="http://schemas.openxmlformats.org/officeDocument/2006/relationships/slideMaster" Target="../slideMasters/slideMaster2.xml"/><Relationship Id="rId4" Type="http://schemas.openxmlformats.org/officeDocument/2006/relationships/tags" Target="../tags/tag60.xml"/><Relationship Id="rId9" Type="http://schemas.openxmlformats.org/officeDocument/2006/relationships/tags" Target="../tags/tag65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tags" Target="../tags/tag68.xml"/><Relationship Id="rId2" Type="http://schemas.openxmlformats.org/officeDocument/2006/relationships/tags" Target="../tags/tag67.xml"/><Relationship Id="rId1" Type="http://schemas.openxmlformats.org/officeDocument/2006/relationships/tags" Target="../tags/tag66.xml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69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tags" Target="../tags/tag72.xml"/><Relationship Id="rId2" Type="http://schemas.openxmlformats.org/officeDocument/2006/relationships/tags" Target="../tags/tag71.xml"/><Relationship Id="rId1" Type="http://schemas.openxmlformats.org/officeDocument/2006/relationships/tags" Target="../tags/tag70.xml"/><Relationship Id="rId4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75.xml"/><Relationship Id="rId7" Type="http://schemas.openxmlformats.org/officeDocument/2006/relationships/tags" Target="../tags/tag79.xml"/><Relationship Id="rId2" Type="http://schemas.openxmlformats.org/officeDocument/2006/relationships/tags" Target="../tags/tag74.xml"/><Relationship Id="rId1" Type="http://schemas.openxmlformats.org/officeDocument/2006/relationships/tags" Target="../tags/tag73.xml"/><Relationship Id="rId6" Type="http://schemas.openxmlformats.org/officeDocument/2006/relationships/tags" Target="../tags/tag78.xml"/><Relationship Id="rId5" Type="http://schemas.openxmlformats.org/officeDocument/2006/relationships/tags" Target="../tags/tag77.xml"/><Relationship Id="rId4" Type="http://schemas.openxmlformats.org/officeDocument/2006/relationships/tags" Target="../tags/tag76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tags" Target="../tags/tag82.xml"/><Relationship Id="rId2" Type="http://schemas.openxmlformats.org/officeDocument/2006/relationships/tags" Target="../tags/tag81.xml"/><Relationship Id="rId1" Type="http://schemas.openxmlformats.org/officeDocument/2006/relationships/tags" Target="../tags/tag80.xml"/><Relationship Id="rId6" Type="http://schemas.openxmlformats.org/officeDocument/2006/relationships/slideMaster" Target="../slideMasters/slideMaster2.xml"/><Relationship Id="rId5" Type="http://schemas.openxmlformats.org/officeDocument/2006/relationships/tags" Target="../tags/tag84.xml"/><Relationship Id="rId4" Type="http://schemas.openxmlformats.org/officeDocument/2006/relationships/tags" Target="../tags/tag83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tags" Target="../tags/tag87.xml"/><Relationship Id="rId2" Type="http://schemas.openxmlformats.org/officeDocument/2006/relationships/tags" Target="../tags/tag86.xml"/><Relationship Id="rId1" Type="http://schemas.openxmlformats.org/officeDocument/2006/relationships/tags" Target="../tags/tag85.xml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88.xm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tags" Target="../tags/tag96.xml"/><Relationship Id="rId3" Type="http://schemas.openxmlformats.org/officeDocument/2006/relationships/tags" Target="../tags/tag91.xml"/><Relationship Id="rId7" Type="http://schemas.openxmlformats.org/officeDocument/2006/relationships/tags" Target="../tags/tag95.xml"/><Relationship Id="rId12" Type="http://schemas.openxmlformats.org/officeDocument/2006/relationships/image" Target="../media/image3.jpeg"/><Relationship Id="rId2" Type="http://schemas.openxmlformats.org/officeDocument/2006/relationships/tags" Target="../tags/tag90.xml"/><Relationship Id="rId1" Type="http://schemas.openxmlformats.org/officeDocument/2006/relationships/tags" Target="../tags/tag89.xml"/><Relationship Id="rId6" Type="http://schemas.openxmlformats.org/officeDocument/2006/relationships/tags" Target="../tags/tag94.xml"/><Relationship Id="rId11" Type="http://schemas.openxmlformats.org/officeDocument/2006/relationships/slideMaster" Target="../slideMasters/slideMaster2.xml"/><Relationship Id="rId5" Type="http://schemas.openxmlformats.org/officeDocument/2006/relationships/tags" Target="../tags/tag93.xml"/><Relationship Id="rId10" Type="http://schemas.openxmlformats.org/officeDocument/2006/relationships/tags" Target="../tags/tag98.xml"/><Relationship Id="rId4" Type="http://schemas.openxmlformats.org/officeDocument/2006/relationships/tags" Target="../tags/tag92.xml"/><Relationship Id="rId9" Type="http://schemas.openxmlformats.org/officeDocument/2006/relationships/tags" Target="../tags/tag97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itl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12" cstate="email"/>
          <a:srcRect b="-18163"/>
          <a:stretch>
            <a:fillRect/>
          </a:stretch>
        </p:blipFill>
        <p:spPr>
          <a:xfrm>
            <a:off x="0" y="0"/>
            <a:ext cx="9144000" cy="5132087"/>
          </a:xfrm>
          <a:prstGeom prst="rect">
            <a:avLst/>
          </a:prstGeom>
        </p:spPr>
      </p:pic>
      <p:sp>
        <p:nvSpPr>
          <p:cNvPr id="8" name="矩形 7"/>
          <p:cNvSpPr/>
          <p:nvPr>
            <p:custDataLst>
              <p:tags r:id="rId2"/>
            </p:custDataLst>
          </p:nvPr>
        </p:nvSpPr>
        <p:spPr>
          <a:xfrm>
            <a:off x="0" y="4227934"/>
            <a:ext cx="9144000" cy="9155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9" name="等腰三角形 8"/>
          <p:cNvSpPr/>
          <p:nvPr>
            <p:custDataLst>
              <p:tags r:id="rId3"/>
            </p:custDataLst>
          </p:nvPr>
        </p:nvSpPr>
        <p:spPr>
          <a:xfrm rot="5400000" flipV="1">
            <a:off x="3140309" y="-860192"/>
            <a:ext cx="2863384" cy="9144000"/>
          </a:xfrm>
          <a:prstGeom prst="triangl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0" name="直角三角形 9"/>
          <p:cNvSpPr/>
          <p:nvPr>
            <p:custDataLst>
              <p:tags r:id="rId4"/>
            </p:custDataLst>
          </p:nvPr>
        </p:nvSpPr>
        <p:spPr>
          <a:xfrm>
            <a:off x="0" y="2715766"/>
            <a:ext cx="9144000" cy="2427734"/>
          </a:xfrm>
          <a:prstGeom prst="rt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1" name="直角三角形 10"/>
          <p:cNvSpPr/>
          <p:nvPr>
            <p:custDataLst>
              <p:tags r:id="rId5"/>
            </p:custDataLst>
          </p:nvPr>
        </p:nvSpPr>
        <p:spPr>
          <a:xfrm flipH="1">
            <a:off x="0" y="2283718"/>
            <a:ext cx="9144000" cy="2859782"/>
          </a:xfrm>
          <a:prstGeom prst="rt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744082" y="95675"/>
            <a:ext cx="2057400" cy="273844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2022/12/16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3144382" y="95675"/>
            <a:ext cx="3086100" cy="273844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6573382" y="95675"/>
            <a:ext cx="2057400" cy="273844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9"/>
            </p:custDataLst>
          </p:nvPr>
        </p:nvSpPr>
        <p:spPr>
          <a:xfrm>
            <a:off x="4171950" y="3779043"/>
            <a:ext cx="4914900" cy="790186"/>
          </a:xfrm>
          <a:noFill/>
        </p:spPr>
        <p:txBody>
          <a:bodyPr anchor="b">
            <a:normAutofit/>
          </a:bodyPr>
          <a:lstStyle>
            <a:lvl1pPr algn="r">
              <a:defRPr sz="3600" b="1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10"/>
            </p:custDataLst>
          </p:nvPr>
        </p:nvSpPr>
        <p:spPr>
          <a:xfrm>
            <a:off x="4171950" y="4623278"/>
            <a:ext cx="4914900" cy="378000"/>
          </a:xfrm>
          <a:noFill/>
        </p:spPr>
        <p:txBody>
          <a:bodyPr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dirty="0"/>
              <a:t>单击此处编辑副标题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8650" y="273844"/>
            <a:ext cx="7886700" cy="994172"/>
          </a:xfrm>
        </p:spPr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2022/12/16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>
            <p:custDataLst>
              <p:tags r:id="rId6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blipFill dpi="0" rotWithShape="1">
          <a:blip r:embed="rId2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>
            <p:custDataLst>
              <p:tags r:id="rId1"/>
            </p:custDataLst>
          </p:nvPr>
        </p:nvSpPr>
        <p:spPr>
          <a:xfrm>
            <a:off x="1676" y="143"/>
            <a:ext cx="9144000" cy="5143500"/>
          </a:xfrm>
          <a:prstGeom prst="rect">
            <a:avLst/>
          </a:prstGeom>
          <a:solidFill>
            <a:schemeClr val="accent4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8" name="任意多边形 3"/>
          <p:cNvSpPr/>
          <p:nvPr>
            <p:custDataLst>
              <p:tags r:id="rId2"/>
            </p:custDataLst>
          </p:nvPr>
        </p:nvSpPr>
        <p:spPr>
          <a:xfrm>
            <a:off x="-15240" y="2895600"/>
            <a:ext cx="4030980" cy="2141220"/>
          </a:xfrm>
          <a:custGeom>
            <a:avLst/>
            <a:gdLst>
              <a:gd name="connsiteX0" fmla="*/ 10160 w 5374640"/>
              <a:gd name="connsiteY0" fmla="*/ 2072640 h 2854960"/>
              <a:gd name="connsiteX1" fmla="*/ 5232400 w 5374640"/>
              <a:gd name="connsiteY1" fmla="*/ 0 h 2854960"/>
              <a:gd name="connsiteX2" fmla="*/ 5374640 w 5374640"/>
              <a:gd name="connsiteY2" fmla="*/ 0 h 2854960"/>
              <a:gd name="connsiteX3" fmla="*/ 0 w 5374640"/>
              <a:gd name="connsiteY3" fmla="*/ 2854960 h 2854960"/>
              <a:gd name="connsiteX4" fmla="*/ 10160 w 5374640"/>
              <a:gd name="connsiteY4" fmla="*/ 2072640 h 2854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74640" h="2854960">
                <a:moveTo>
                  <a:pt x="10160" y="2072640"/>
                </a:moveTo>
                <a:lnTo>
                  <a:pt x="5232400" y="0"/>
                </a:lnTo>
                <a:lnTo>
                  <a:pt x="5374640" y="0"/>
                </a:lnTo>
                <a:lnTo>
                  <a:pt x="0" y="2854960"/>
                </a:lnTo>
                <a:lnTo>
                  <a:pt x="10160" y="207264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9" name="任意多边形 5"/>
          <p:cNvSpPr/>
          <p:nvPr>
            <p:custDataLst>
              <p:tags r:id="rId3"/>
            </p:custDataLst>
          </p:nvPr>
        </p:nvSpPr>
        <p:spPr>
          <a:xfrm>
            <a:off x="3452813" y="2914650"/>
            <a:ext cx="1090613" cy="2228850"/>
          </a:xfrm>
          <a:custGeom>
            <a:avLst/>
            <a:gdLst>
              <a:gd name="connsiteX0" fmla="*/ 1358900 w 1454150"/>
              <a:gd name="connsiteY0" fmla="*/ 0 h 2971800"/>
              <a:gd name="connsiteX1" fmla="*/ 1454150 w 1454150"/>
              <a:gd name="connsiteY1" fmla="*/ 0 h 2971800"/>
              <a:gd name="connsiteX2" fmla="*/ 736600 w 1454150"/>
              <a:gd name="connsiteY2" fmla="*/ 2965450 h 2971800"/>
              <a:gd name="connsiteX3" fmla="*/ 0 w 1454150"/>
              <a:gd name="connsiteY3" fmla="*/ 2971800 h 2971800"/>
              <a:gd name="connsiteX4" fmla="*/ 1358900 w 1454150"/>
              <a:gd name="connsiteY4" fmla="*/ 0 h 297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54150" h="2971800">
                <a:moveTo>
                  <a:pt x="1358900" y="0"/>
                </a:moveTo>
                <a:lnTo>
                  <a:pt x="1454150" y="0"/>
                </a:lnTo>
                <a:lnTo>
                  <a:pt x="736600" y="2965450"/>
                </a:lnTo>
                <a:lnTo>
                  <a:pt x="0" y="2971800"/>
                </a:lnTo>
                <a:lnTo>
                  <a:pt x="135890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0" name="任意多边形 15"/>
          <p:cNvSpPr/>
          <p:nvPr>
            <p:custDataLst>
              <p:tags r:id="rId4"/>
            </p:custDataLst>
          </p:nvPr>
        </p:nvSpPr>
        <p:spPr>
          <a:xfrm>
            <a:off x="4976813" y="3152775"/>
            <a:ext cx="1490663" cy="1990725"/>
          </a:xfrm>
          <a:custGeom>
            <a:avLst/>
            <a:gdLst>
              <a:gd name="connsiteX0" fmla="*/ 0 w 1987550"/>
              <a:gd name="connsiteY0" fmla="*/ 0 h 2654300"/>
              <a:gd name="connsiteX1" fmla="*/ 1987550 w 1987550"/>
              <a:gd name="connsiteY1" fmla="*/ 2647950 h 2654300"/>
              <a:gd name="connsiteX2" fmla="*/ 1803400 w 1987550"/>
              <a:gd name="connsiteY2" fmla="*/ 2654300 h 2654300"/>
              <a:gd name="connsiteX3" fmla="*/ 1428266 w 1987550"/>
              <a:gd name="connsiteY3" fmla="*/ 2654300 h 265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7550" h="2654300">
                <a:moveTo>
                  <a:pt x="0" y="0"/>
                </a:moveTo>
                <a:lnTo>
                  <a:pt x="1987550" y="2647950"/>
                </a:lnTo>
                <a:lnTo>
                  <a:pt x="1803400" y="2654300"/>
                </a:lnTo>
                <a:lnTo>
                  <a:pt x="1428266" y="26543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1" name="任意多边形 11"/>
          <p:cNvSpPr/>
          <p:nvPr>
            <p:custDataLst>
              <p:tags r:id="rId5"/>
            </p:custDataLst>
          </p:nvPr>
        </p:nvSpPr>
        <p:spPr>
          <a:xfrm>
            <a:off x="1514475" y="2781300"/>
            <a:ext cx="2886075" cy="2381250"/>
          </a:xfrm>
          <a:custGeom>
            <a:avLst/>
            <a:gdLst>
              <a:gd name="connsiteX0" fmla="*/ 3111500 w 3111500"/>
              <a:gd name="connsiteY0" fmla="*/ 0 h 2933700"/>
              <a:gd name="connsiteX1" fmla="*/ 25400 w 3111500"/>
              <a:gd name="connsiteY1" fmla="*/ 2603500 h 2933700"/>
              <a:gd name="connsiteX2" fmla="*/ 0 w 3111500"/>
              <a:gd name="connsiteY2" fmla="*/ 2933700 h 2933700"/>
              <a:gd name="connsiteX3" fmla="*/ 3111500 w 3111500"/>
              <a:gd name="connsiteY3" fmla="*/ 0 h 2933700"/>
              <a:gd name="connsiteX0-1" fmla="*/ 3111500 w 3111500"/>
              <a:gd name="connsiteY0-2" fmla="*/ 0 h 2933700"/>
              <a:gd name="connsiteX1-3" fmla="*/ 19050 w 3111500"/>
              <a:gd name="connsiteY1-4" fmla="*/ 2622550 h 2933700"/>
              <a:gd name="connsiteX2-5" fmla="*/ 0 w 3111500"/>
              <a:gd name="connsiteY2-6" fmla="*/ 2933700 h 2933700"/>
              <a:gd name="connsiteX3-7" fmla="*/ 3111500 w 3111500"/>
              <a:gd name="connsiteY3-8" fmla="*/ 0 h 2933700"/>
              <a:gd name="connsiteX0-9" fmla="*/ 3848100 w 3848100"/>
              <a:gd name="connsiteY0-10" fmla="*/ 0 h 3162300"/>
              <a:gd name="connsiteX1-11" fmla="*/ 0 w 3848100"/>
              <a:gd name="connsiteY1-12" fmla="*/ 3162300 h 3162300"/>
              <a:gd name="connsiteX2-13" fmla="*/ 736600 w 3848100"/>
              <a:gd name="connsiteY2-14" fmla="*/ 2933700 h 3162300"/>
              <a:gd name="connsiteX3-15" fmla="*/ 3848100 w 3848100"/>
              <a:gd name="connsiteY3-16" fmla="*/ 0 h 3162300"/>
              <a:gd name="connsiteX0-17" fmla="*/ 3848100 w 3848100"/>
              <a:gd name="connsiteY0-18" fmla="*/ 0 h 3175000"/>
              <a:gd name="connsiteX1-19" fmla="*/ 0 w 3848100"/>
              <a:gd name="connsiteY1-20" fmla="*/ 3162300 h 3175000"/>
              <a:gd name="connsiteX2-21" fmla="*/ 463550 w 3848100"/>
              <a:gd name="connsiteY2-22" fmla="*/ 3175000 h 3175000"/>
              <a:gd name="connsiteX3-23" fmla="*/ 3848100 w 3848100"/>
              <a:gd name="connsiteY3-24" fmla="*/ 0 h 3175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848100" h="3175000">
                <a:moveTo>
                  <a:pt x="3848100" y="0"/>
                </a:moveTo>
                <a:lnTo>
                  <a:pt x="0" y="3162300"/>
                </a:lnTo>
                <a:lnTo>
                  <a:pt x="463550" y="3175000"/>
                </a:lnTo>
                <a:lnTo>
                  <a:pt x="384810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2" name="任意多边形 13"/>
          <p:cNvSpPr/>
          <p:nvPr>
            <p:custDataLst>
              <p:tags r:id="rId6"/>
            </p:custDataLst>
          </p:nvPr>
        </p:nvSpPr>
        <p:spPr>
          <a:xfrm>
            <a:off x="5148263" y="2800350"/>
            <a:ext cx="3995738" cy="1819226"/>
          </a:xfrm>
          <a:custGeom>
            <a:avLst/>
            <a:gdLst>
              <a:gd name="connsiteX0" fmla="*/ 165100 w 5327650"/>
              <a:gd name="connsiteY0" fmla="*/ 0 h 2425634"/>
              <a:gd name="connsiteX1" fmla="*/ 5327650 w 5327650"/>
              <a:gd name="connsiteY1" fmla="*/ 1620363 h 2425634"/>
              <a:gd name="connsiteX2" fmla="*/ 5327650 w 5327650"/>
              <a:gd name="connsiteY2" fmla="*/ 2425634 h 2425634"/>
              <a:gd name="connsiteX3" fmla="*/ 0 w 5327650"/>
              <a:gd name="connsiteY3" fmla="*/ 25400 h 2425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27650" h="2425634">
                <a:moveTo>
                  <a:pt x="165100" y="0"/>
                </a:moveTo>
                <a:lnTo>
                  <a:pt x="5327650" y="1620363"/>
                </a:lnTo>
                <a:lnTo>
                  <a:pt x="5327650" y="2425634"/>
                </a:lnTo>
                <a:lnTo>
                  <a:pt x="0" y="254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3" name="任意多边形 17"/>
          <p:cNvSpPr/>
          <p:nvPr>
            <p:custDataLst>
              <p:tags r:id="rId7"/>
            </p:custDataLst>
          </p:nvPr>
        </p:nvSpPr>
        <p:spPr>
          <a:xfrm>
            <a:off x="4714875" y="2985135"/>
            <a:ext cx="628991" cy="2158365"/>
          </a:xfrm>
          <a:custGeom>
            <a:avLst/>
            <a:gdLst>
              <a:gd name="connsiteX0" fmla="*/ 0 w 825954"/>
              <a:gd name="connsiteY0" fmla="*/ 0 h 2877820"/>
              <a:gd name="connsiteX1" fmla="*/ 825954 w 825954"/>
              <a:gd name="connsiteY1" fmla="*/ 2877820 h 2877820"/>
              <a:gd name="connsiteX2" fmla="*/ 463211 w 825954"/>
              <a:gd name="connsiteY2" fmla="*/ 2877820 h 2877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5954" h="2877820">
                <a:moveTo>
                  <a:pt x="0" y="0"/>
                </a:moveTo>
                <a:lnTo>
                  <a:pt x="825954" y="2877820"/>
                </a:lnTo>
                <a:lnTo>
                  <a:pt x="463211" y="287782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4" name="任意多边形 20"/>
          <p:cNvSpPr/>
          <p:nvPr>
            <p:custDataLst>
              <p:tags r:id="rId8"/>
            </p:custDataLst>
          </p:nvPr>
        </p:nvSpPr>
        <p:spPr>
          <a:xfrm>
            <a:off x="-15240" y="2895600"/>
            <a:ext cx="4030980" cy="2141220"/>
          </a:xfrm>
          <a:custGeom>
            <a:avLst/>
            <a:gdLst>
              <a:gd name="connsiteX0" fmla="*/ 10160 w 5374640"/>
              <a:gd name="connsiteY0" fmla="*/ 2072640 h 2854960"/>
              <a:gd name="connsiteX1" fmla="*/ 5232400 w 5374640"/>
              <a:gd name="connsiteY1" fmla="*/ 0 h 2854960"/>
              <a:gd name="connsiteX2" fmla="*/ 5374640 w 5374640"/>
              <a:gd name="connsiteY2" fmla="*/ 0 h 2854960"/>
              <a:gd name="connsiteX3" fmla="*/ 0 w 5374640"/>
              <a:gd name="connsiteY3" fmla="*/ 2854960 h 2854960"/>
              <a:gd name="connsiteX4" fmla="*/ 10160 w 5374640"/>
              <a:gd name="connsiteY4" fmla="*/ 2072640 h 2854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74640" h="2854960">
                <a:moveTo>
                  <a:pt x="10160" y="2072640"/>
                </a:moveTo>
                <a:lnTo>
                  <a:pt x="5232400" y="0"/>
                </a:lnTo>
                <a:lnTo>
                  <a:pt x="5374640" y="0"/>
                </a:lnTo>
                <a:lnTo>
                  <a:pt x="0" y="2854960"/>
                </a:lnTo>
                <a:lnTo>
                  <a:pt x="10160" y="207264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5" name="任意多边形 21"/>
          <p:cNvSpPr/>
          <p:nvPr>
            <p:custDataLst>
              <p:tags r:id="rId9"/>
            </p:custDataLst>
          </p:nvPr>
        </p:nvSpPr>
        <p:spPr>
          <a:xfrm>
            <a:off x="3452813" y="2914650"/>
            <a:ext cx="1090613" cy="2228850"/>
          </a:xfrm>
          <a:custGeom>
            <a:avLst/>
            <a:gdLst>
              <a:gd name="connsiteX0" fmla="*/ 1358900 w 1454150"/>
              <a:gd name="connsiteY0" fmla="*/ 0 h 2971800"/>
              <a:gd name="connsiteX1" fmla="*/ 1454150 w 1454150"/>
              <a:gd name="connsiteY1" fmla="*/ 0 h 2971800"/>
              <a:gd name="connsiteX2" fmla="*/ 736600 w 1454150"/>
              <a:gd name="connsiteY2" fmla="*/ 2965450 h 2971800"/>
              <a:gd name="connsiteX3" fmla="*/ 0 w 1454150"/>
              <a:gd name="connsiteY3" fmla="*/ 2971800 h 2971800"/>
              <a:gd name="connsiteX4" fmla="*/ 1358900 w 1454150"/>
              <a:gd name="connsiteY4" fmla="*/ 0 h 297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54150" h="2971800">
                <a:moveTo>
                  <a:pt x="1358900" y="0"/>
                </a:moveTo>
                <a:lnTo>
                  <a:pt x="1454150" y="0"/>
                </a:lnTo>
                <a:lnTo>
                  <a:pt x="736600" y="2965450"/>
                </a:lnTo>
                <a:lnTo>
                  <a:pt x="0" y="2971800"/>
                </a:lnTo>
                <a:lnTo>
                  <a:pt x="1358900" y="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6" name="任意多边形 22"/>
          <p:cNvSpPr/>
          <p:nvPr>
            <p:custDataLst>
              <p:tags r:id="rId10"/>
            </p:custDataLst>
          </p:nvPr>
        </p:nvSpPr>
        <p:spPr>
          <a:xfrm>
            <a:off x="4976813" y="3152775"/>
            <a:ext cx="1490663" cy="1990725"/>
          </a:xfrm>
          <a:custGeom>
            <a:avLst/>
            <a:gdLst>
              <a:gd name="connsiteX0" fmla="*/ 0 w 1987550"/>
              <a:gd name="connsiteY0" fmla="*/ 0 h 2654300"/>
              <a:gd name="connsiteX1" fmla="*/ 1987550 w 1987550"/>
              <a:gd name="connsiteY1" fmla="*/ 2647950 h 2654300"/>
              <a:gd name="connsiteX2" fmla="*/ 1803400 w 1987550"/>
              <a:gd name="connsiteY2" fmla="*/ 2654300 h 2654300"/>
              <a:gd name="connsiteX3" fmla="*/ 1428266 w 1987550"/>
              <a:gd name="connsiteY3" fmla="*/ 2654300 h 265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7550" h="2654300">
                <a:moveTo>
                  <a:pt x="0" y="0"/>
                </a:moveTo>
                <a:lnTo>
                  <a:pt x="1987550" y="2647950"/>
                </a:lnTo>
                <a:lnTo>
                  <a:pt x="1803400" y="2654300"/>
                </a:lnTo>
                <a:lnTo>
                  <a:pt x="1428266" y="265430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7" name="任意多边形 23"/>
          <p:cNvSpPr/>
          <p:nvPr>
            <p:custDataLst>
              <p:tags r:id="rId11"/>
            </p:custDataLst>
          </p:nvPr>
        </p:nvSpPr>
        <p:spPr>
          <a:xfrm>
            <a:off x="1514475" y="2781300"/>
            <a:ext cx="2886075" cy="2381250"/>
          </a:xfrm>
          <a:custGeom>
            <a:avLst/>
            <a:gdLst>
              <a:gd name="connsiteX0" fmla="*/ 3111500 w 3111500"/>
              <a:gd name="connsiteY0" fmla="*/ 0 h 2933700"/>
              <a:gd name="connsiteX1" fmla="*/ 25400 w 3111500"/>
              <a:gd name="connsiteY1" fmla="*/ 2603500 h 2933700"/>
              <a:gd name="connsiteX2" fmla="*/ 0 w 3111500"/>
              <a:gd name="connsiteY2" fmla="*/ 2933700 h 2933700"/>
              <a:gd name="connsiteX3" fmla="*/ 3111500 w 3111500"/>
              <a:gd name="connsiteY3" fmla="*/ 0 h 2933700"/>
              <a:gd name="connsiteX0-1" fmla="*/ 3111500 w 3111500"/>
              <a:gd name="connsiteY0-2" fmla="*/ 0 h 2933700"/>
              <a:gd name="connsiteX1-3" fmla="*/ 19050 w 3111500"/>
              <a:gd name="connsiteY1-4" fmla="*/ 2622550 h 2933700"/>
              <a:gd name="connsiteX2-5" fmla="*/ 0 w 3111500"/>
              <a:gd name="connsiteY2-6" fmla="*/ 2933700 h 2933700"/>
              <a:gd name="connsiteX3-7" fmla="*/ 3111500 w 3111500"/>
              <a:gd name="connsiteY3-8" fmla="*/ 0 h 2933700"/>
              <a:gd name="connsiteX0-9" fmla="*/ 3848100 w 3848100"/>
              <a:gd name="connsiteY0-10" fmla="*/ 0 h 3162300"/>
              <a:gd name="connsiteX1-11" fmla="*/ 0 w 3848100"/>
              <a:gd name="connsiteY1-12" fmla="*/ 3162300 h 3162300"/>
              <a:gd name="connsiteX2-13" fmla="*/ 736600 w 3848100"/>
              <a:gd name="connsiteY2-14" fmla="*/ 2933700 h 3162300"/>
              <a:gd name="connsiteX3-15" fmla="*/ 3848100 w 3848100"/>
              <a:gd name="connsiteY3-16" fmla="*/ 0 h 3162300"/>
              <a:gd name="connsiteX0-17" fmla="*/ 3848100 w 3848100"/>
              <a:gd name="connsiteY0-18" fmla="*/ 0 h 3175000"/>
              <a:gd name="connsiteX1-19" fmla="*/ 0 w 3848100"/>
              <a:gd name="connsiteY1-20" fmla="*/ 3162300 h 3175000"/>
              <a:gd name="connsiteX2-21" fmla="*/ 463550 w 3848100"/>
              <a:gd name="connsiteY2-22" fmla="*/ 3175000 h 3175000"/>
              <a:gd name="connsiteX3-23" fmla="*/ 3848100 w 3848100"/>
              <a:gd name="connsiteY3-24" fmla="*/ 0 h 3175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848100" h="3175000">
                <a:moveTo>
                  <a:pt x="3848100" y="0"/>
                </a:moveTo>
                <a:lnTo>
                  <a:pt x="0" y="3162300"/>
                </a:lnTo>
                <a:lnTo>
                  <a:pt x="463550" y="3175000"/>
                </a:lnTo>
                <a:lnTo>
                  <a:pt x="3848100" y="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8" name="任意多边形 24"/>
          <p:cNvSpPr/>
          <p:nvPr>
            <p:custDataLst>
              <p:tags r:id="rId12"/>
            </p:custDataLst>
          </p:nvPr>
        </p:nvSpPr>
        <p:spPr>
          <a:xfrm>
            <a:off x="5148263" y="2800350"/>
            <a:ext cx="3995738" cy="1819226"/>
          </a:xfrm>
          <a:custGeom>
            <a:avLst/>
            <a:gdLst>
              <a:gd name="connsiteX0" fmla="*/ 165100 w 5327650"/>
              <a:gd name="connsiteY0" fmla="*/ 0 h 2425634"/>
              <a:gd name="connsiteX1" fmla="*/ 5327650 w 5327650"/>
              <a:gd name="connsiteY1" fmla="*/ 1620363 h 2425634"/>
              <a:gd name="connsiteX2" fmla="*/ 5327650 w 5327650"/>
              <a:gd name="connsiteY2" fmla="*/ 2425634 h 2425634"/>
              <a:gd name="connsiteX3" fmla="*/ 0 w 5327650"/>
              <a:gd name="connsiteY3" fmla="*/ 25400 h 2425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27650" h="2425634">
                <a:moveTo>
                  <a:pt x="165100" y="0"/>
                </a:moveTo>
                <a:lnTo>
                  <a:pt x="5327650" y="1620363"/>
                </a:lnTo>
                <a:lnTo>
                  <a:pt x="5327650" y="2425634"/>
                </a:lnTo>
                <a:lnTo>
                  <a:pt x="0" y="2540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9" name="任意多边形 25"/>
          <p:cNvSpPr/>
          <p:nvPr>
            <p:custDataLst>
              <p:tags r:id="rId13"/>
            </p:custDataLst>
          </p:nvPr>
        </p:nvSpPr>
        <p:spPr>
          <a:xfrm>
            <a:off x="4714875" y="2985135"/>
            <a:ext cx="628991" cy="2158365"/>
          </a:xfrm>
          <a:custGeom>
            <a:avLst/>
            <a:gdLst>
              <a:gd name="connsiteX0" fmla="*/ 0 w 825954"/>
              <a:gd name="connsiteY0" fmla="*/ 0 h 2877820"/>
              <a:gd name="connsiteX1" fmla="*/ 825954 w 825954"/>
              <a:gd name="connsiteY1" fmla="*/ 2877820 h 2877820"/>
              <a:gd name="connsiteX2" fmla="*/ 463211 w 825954"/>
              <a:gd name="connsiteY2" fmla="*/ 2877820 h 2877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5954" h="2877820">
                <a:moveTo>
                  <a:pt x="0" y="0"/>
                </a:moveTo>
                <a:lnTo>
                  <a:pt x="825954" y="2877820"/>
                </a:lnTo>
                <a:lnTo>
                  <a:pt x="463211" y="287782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cxnSp>
        <p:nvCxnSpPr>
          <p:cNvPr id="20" name="直接连接符 19"/>
          <p:cNvCxnSpPr/>
          <p:nvPr>
            <p:custDataLst>
              <p:tags r:id="rId14"/>
            </p:custDataLst>
          </p:nvPr>
        </p:nvCxnSpPr>
        <p:spPr>
          <a:xfrm flipV="1">
            <a:off x="814388" y="3612696"/>
            <a:ext cx="1720623" cy="887866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>
            <p:custDataLst>
              <p:tags r:id="rId15"/>
            </p:custDataLst>
          </p:nvPr>
        </p:nvCxnSpPr>
        <p:spPr>
          <a:xfrm flipH="1">
            <a:off x="2339068" y="2877911"/>
            <a:ext cx="1861457" cy="1328738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>
            <p:custDataLst>
              <p:tags r:id="rId16"/>
            </p:custDataLst>
          </p:nvPr>
        </p:nvCxnSpPr>
        <p:spPr>
          <a:xfrm flipH="1">
            <a:off x="3931103" y="2781300"/>
            <a:ext cx="569459" cy="1076325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>
            <p:custDataLst>
              <p:tags r:id="rId17"/>
            </p:custDataLst>
          </p:nvPr>
        </p:nvCxnSpPr>
        <p:spPr>
          <a:xfrm flipH="1">
            <a:off x="4310743" y="3539218"/>
            <a:ext cx="232682" cy="1604282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>
            <p:custDataLst>
              <p:tags r:id="rId18"/>
            </p:custDataLst>
          </p:nvPr>
        </p:nvCxnSpPr>
        <p:spPr>
          <a:xfrm>
            <a:off x="6104845" y="3355522"/>
            <a:ext cx="2945266" cy="1408339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任意多边形 37"/>
          <p:cNvSpPr/>
          <p:nvPr>
            <p:custDataLst>
              <p:tags r:id="rId19"/>
            </p:custDataLst>
          </p:nvPr>
        </p:nvSpPr>
        <p:spPr>
          <a:xfrm>
            <a:off x="5401355" y="3205909"/>
            <a:ext cx="3183539" cy="1925198"/>
          </a:xfrm>
          <a:custGeom>
            <a:avLst/>
            <a:gdLst>
              <a:gd name="connsiteX0" fmla="*/ 242371 w 4263527"/>
              <a:gd name="connsiteY0" fmla="*/ 44067 h 2566930"/>
              <a:gd name="connsiteX1" fmla="*/ 4263527 w 4263527"/>
              <a:gd name="connsiteY1" fmla="*/ 2544896 h 2566930"/>
              <a:gd name="connsiteX2" fmla="*/ 2566930 w 4263527"/>
              <a:gd name="connsiteY2" fmla="*/ 2566930 h 2566930"/>
              <a:gd name="connsiteX3" fmla="*/ 0 w 4263527"/>
              <a:gd name="connsiteY3" fmla="*/ 0 h 2566930"/>
              <a:gd name="connsiteX4" fmla="*/ 242371 w 4263527"/>
              <a:gd name="connsiteY4" fmla="*/ 44067 h 2566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63527" h="2566930">
                <a:moveTo>
                  <a:pt x="242371" y="44067"/>
                </a:moveTo>
                <a:lnTo>
                  <a:pt x="4263527" y="2544896"/>
                </a:lnTo>
                <a:lnTo>
                  <a:pt x="2566930" y="2566930"/>
                </a:lnTo>
                <a:lnTo>
                  <a:pt x="0" y="0"/>
                </a:lnTo>
                <a:lnTo>
                  <a:pt x="242371" y="4406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6" name="等腰三角形 25"/>
          <p:cNvSpPr/>
          <p:nvPr>
            <p:custDataLst>
              <p:tags r:id="rId20"/>
            </p:custDataLst>
          </p:nvPr>
        </p:nvSpPr>
        <p:spPr>
          <a:xfrm flipV="1">
            <a:off x="2511373" y="1367543"/>
            <a:ext cx="3378305" cy="1311852"/>
          </a:xfrm>
          <a:prstGeom prst="triangle">
            <a:avLst/>
          </a:prstGeom>
          <a:solidFill>
            <a:schemeClr val="accent5">
              <a:lumMod val="75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7" name="等腰三角形 26"/>
          <p:cNvSpPr/>
          <p:nvPr>
            <p:custDataLst>
              <p:tags r:id="rId21"/>
            </p:custDataLst>
          </p:nvPr>
        </p:nvSpPr>
        <p:spPr>
          <a:xfrm flipV="1">
            <a:off x="3431858" y="-8286"/>
            <a:ext cx="2289456" cy="889034"/>
          </a:xfrm>
          <a:prstGeom prst="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2"/>
            </p:custDataLst>
          </p:nvPr>
        </p:nvSpPr>
        <p:spPr>
          <a:xfrm>
            <a:off x="1357313" y="1305711"/>
            <a:ext cx="6429375" cy="770546"/>
          </a:xfrm>
        </p:spPr>
        <p:txBody>
          <a:bodyPr anchor="b">
            <a:normAutofit/>
          </a:bodyPr>
          <a:lstStyle>
            <a:lvl1pPr algn="ctr">
              <a:defRPr sz="4050"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3"/>
            </p:custDataLst>
          </p:nvPr>
        </p:nvSpPr>
        <p:spPr>
          <a:xfrm>
            <a:off x="1357313" y="2156819"/>
            <a:ext cx="6429375" cy="595592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2022/12/16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2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2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8650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2022/12/16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8" name="矩形 7"/>
          <p:cNvSpPr/>
          <p:nvPr>
            <p:custDataLst>
              <p:tags r:id="rId7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29841" y="1308721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29841" y="1961707"/>
            <a:ext cx="3868340" cy="268054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4629150" y="1308721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4629150" y="1961707"/>
            <a:ext cx="3887391" cy="268054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2022/12/16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2022/12/16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1" name="标题 10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2022/12/16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9840" y="342900"/>
            <a:ext cx="3123900" cy="1200150"/>
          </a:xfrm>
        </p:spPr>
        <p:txBody>
          <a:bodyPr anchor="t" anchorCtr="0">
            <a:normAutofit/>
          </a:bodyPr>
          <a:lstStyle>
            <a:lvl1pPr>
              <a:defRPr sz="2700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  <p:custDataLst>
              <p:tags r:id="rId2"/>
            </p:custDataLst>
          </p:nvPr>
        </p:nvSpPr>
        <p:spPr>
          <a:xfrm>
            <a:off x="3888000" y="342900"/>
            <a:ext cx="4627800" cy="40527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29840" y="1543050"/>
            <a:ext cx="3123900" cy="2858691"/>
          </a:xfrm>
        </p:spPr>
        <p:txBody>
          <a:bodyPr>
            <a:normAutofit/>
          </a:bodyPr>
          <a:lstStyle>
            <a:lvl1pPr marL="0" indent="0">
              <a:buNone/>
              <a:defRPr sz="15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pPr/>
              <a:t>2022/12/16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8" name="矩形 7"/>
          <p:cNvSpPr/>
          <p:nvPr>
            <p:custDataLst>
              <p:tags r:id="rId7"/>
            </p:custDataLst>
          </p:nvPr>
        </p:nvSpPr>
        <p:spPr>
          <a:xfrm>
            <a:off x="381000" y="452870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7368363" y="273844"/>
            <a:ext cx="1146987" cy="4358879"/>
          </a:xfrm>
        </p:spPr>
        <p:txBody>
          <a:bodyPr vert="eaVert">
            <a:normAutofit/>
          </a:bodyPr>
          <a:lstStyle>
            <a:lvl1pPr>
              <a:defRPr sz="27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628650" y="273844"/>
            <a:ext cx="6659969" cy="4358879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2022/12/16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2022/12/16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28650" y="413657"/>
            <a:ext cx="7886700" cy="4169228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23"/>
            <a:ext cx="9144000" cy="5120640"/>
          </a:xfrm>
          <a:prstGeom prst="rect">
            <a:avLst/>
          </a:prstGeom>
        </p:spPr>
      </p:pic>
      <p:sp>
        <p:nvSpPr>
          <p:cNvPr id="7" name="矩形 6"/>
          <p:cNvSpPr/>
          <p:nvPr>
            <p:custDataLst>
              <p:tags r:id="rId2"/>
            </p:custDataLst>
          </p:nvPr>
        </p:nvSpPr>
        <p:spPr>
          <a:xfrm>
            <a:off x="0" y="4227934"/>
            <a:ext cx="9144000" cy="9155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8" name="等腰三角形 7"/>
          <p:cNvSpPr/>
          <p:nvPr>
            <p:custDataLst>
              <p:tags r:id="rId3"/>
            </p:custDataLst>
          </p:nvPr>
        </p:nvSpPr>
        <p:spPr>
          <a:xfrm rot="5400000" flipV="1">
            <a:off x="3140309" y="-860192"/>
            <a:ext cx="2863384" cy="9144000"/>
          </a:xfrm>
          <a:prstGeom prst="triangl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9" name="直角三角形 8"/>
          <p:cNvSpPr/>
          <p:nvPr>
            <p:custDataLst>
              <p:tags r:id="rId4"/>
            </p:custDataLst>
          </p:nvPr>
        </p:nvSpPr>
        <p:spPr>
          <a:xfrm>
            <a:off x="0" y="2715766"/>
            <a:ext cx="9144000" cy="2427734"/>
          </a:xfrm>
          <a:prstGeom prst="rt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0" name="直角三角形 9"/>
          <p:cNvSpPr/>
          <p:nvPr>
            <p:custDataLst>
              <p:tags r:id="rId5"/>
            </p:custDataLst>
          </p:nvPr>
        </p:nvSpPr>
        <p:spPr>
          <a:xfrm flipH="1">
            <a:off x="0" y="2283718"/>
            <a:ext cx="9144000" cy="2859782"/>
          </a:xfrm>
          <a:prstGeom prst="rt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2022/12/16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9"/>
            </p:custDataLst>
          </p:nvPr>
        </p:nvSpPr>
        <p:spPr>
          <a:xfrm>
            <a:off x="4893468" y="3530600"/>
            <a:ext cx="3864769" cy="938657"/>
          </a:xfrm>
        </p:spPr>
        <p:txBody>
          <a:bodyPr anchor="b">
            <a:normAutofit/>
          </a:bodyPr>
          <a:lstStyle>
            <a:lvl1pPr algn="r">
              <a:defRPr sz="4950" b="1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编辑标题</a:t>
            </a:r>
          </a:p>
        </p:txBody>
      </p:sp>
      <p:sp>
        <p:nvSpPr>
          <p:cNvPr id="14" name="文本占位符 13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4893468" y="4537472"/>
            <a:ext cx="3864769" cy="594615"/>
          </a:xfrm>
        </p:spPr>
        <p:txBody>
          <a:bodyPr>
            <a:normAutofit/>
          </a:bodyPr>
          <a:lstStyle>
            <a:lvl1pPr marL="0" indent="0" algn="r">
              <a:buNone/>
              <a:defRPr sz="240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dirty="0"/>
              <a:t>单击此处编辑文本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2022/12/16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2022/12/16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2022/12/16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2022/12/16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2022/12/16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2022/12/16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2022/12/16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2022/12/16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2022/12/16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2022/12/16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2022/12/16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2022/12/16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2022/12/16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2022/12/16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2022/12/16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2022/12/16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2022/12/16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2022/12/16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2022/12/16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2022/12/16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2022/12/16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2022/12/16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9.xml"/><Relationship Id="rId39" Type="http://schemas.openxmlformats.org/officeDocument/2006/relationships/tags" Target="../tags/tag6.xml"/><Relationship Id="rId3" Type="http://schemas.openxmlformats.org/officeDocument/2006/relationships/slideLayout" Target="../slideLayouts/slideLayout6.xml"/><Relationship Id="rId21" Type="http://schemas.openxmlformats.org/officeDocument/2006/relationships/slideLayout" Target="../slideLayouts/slideLayout24.xml"/><Relationship Id="rId34" Type="http://schemas.openxmlformats.org/officeDocument/2006/relationships/theme" Target="../theme/theme2.xml"/><Relationship Id="rId7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36.xml"/><Relationship Id="rId38" Type="http://schemas.openxmlformats.org/officeDocument/2006/relationships/tags" Target="../tags/tag5.xml"/><Relationship Id="rId2" Type="http://schemas.openxmlformats.org/officeDocument/2006/relationships/slideLayout" Target="../slideLayouts/slideLayout5.xml"/><Relationship Id="rId16" Type="http://schemas.openxmlformats.org/officeDocument/2006/relationships/slideLayout" Target="../slideLayouts/slideLayout19.xml"/><Relationship Id="rId20" Type="http://schemas.openxmlformats.org/officeDocument/2006/relationships/slideLayout" Target="../slideLayouts/slideLayout23.xml"/><Relationship Id="rId29" Type="http://schemas.openxmlformats.org/officeDocument/2006/relationships/slideLayout" Target="../slideLayouts/slideLayout32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24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35.xml"/><Relationship Id="rId37" Type="http://schemas.openxmlformats.org/officeDocument/2006/relationships/tags" Target="../tags/tag4.xml"/><Relationship Id="rId40" Type="http://schemas.openxmlformats.org/officeDocument/2006/relationships/tags" Target="../tags/tag7.xml"/><Relationship Id="rId5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26.xml"/><Relationship Id="rId28" Type="http://schemas.openxmlformats.org/officeDocument/2006/relationships/slideLayout" Target="../slideLayouts/slideLayout31.xml"/><Relationship Id="rId36" Type="http://schemas.openxmlformats.org/officeDocument/2006/relationships/tags" Target="../tags/tag3.xml"/><Relationship Id="rId10" Type="http://schemas.openxmlformats.org/officeDocument/2006/relationships/slideLayout" Target="../slideLayouts/slideLayout13.xml"/><Relationship Id="rId19" Type="http://schemas.openxmlformats.org/officeDocument/2006/relationships/slideLayout" Target="../slideLayouts/slideLayout22.xml"/><Relationship Id="rId31" Type="http://schemas.openxmlformats.org/officeDocument/2006/relationships/slideLayout" Target="../slideLayouts/slideLayout34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25.xml"/><Relationship Id="rId27" Type="http://schemas.openxmlformats.org/officeDocument/2006/relationships/slideLayout" Target="../slideLayouts/slideLayout30.xml"/><Relationship Id="rId30" Type="http://schemas.openxmlformats.org/officeDocument/2006/relationships/slideLayout" Target="../slideLayouts/slideLayout33.xml"/><Relationship Id="rId35" Type="http://schemas.openxmlformats.org/officeDocument/2006/relationships/tags" Target="../tags/tag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 4"/>
          <p:cNvGrpSpPr/>
          <p:nvPr userDrawn="1"/>
        </p:nvGrpSpPr>
        <p:grpSpPr>
          <a:xfrm>
            <a:off x="0" y="0"/>
            <a:ext cx="2979167" cy="717067"/>
            <a:chOff x="4524703" y="1679824"/>
            <a:chExt cx="2979167" cy="717067"/>
          </a:xfrm>
        </p:grpSpPr>
        <p:sp>
          <p:nvSpPr>
            <p:cNvPr id="8" name="矩形 7"/>
            <p:cNvSpPr/>
            <p:nvPr/>
          </p:nvSpPr>
          <p:spPr>
            <a:xfrm>
              <a:off x="4524703" y="1781503"/>
              <a:ext cx="709449" cy="457200"/>
            </a:xfrm>
            <a:prstGeom prst="rect">
              <a:avLst/>
            </a:prstGeom>
            <a:solidFill>
              <a:srgbClr val="B249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庞门正道标题体" panose="02010600030101010101" pitchFamily="2" charset="-122"/>
                <a:ea typeface="庞门正道标题体" panose="02010600030101010101" pitchFamily="2" charset="-122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4524703" y="2282535"/>
              <a:ext cx="709449" cy="66862"/>
            </a:xfrm>
            <a:prstGeom prst="rect">
              <a:avLst/>
            </a:prstGeom>
            <a:solidFill>
              <a:srgbClr val="B249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庞门正道标题体" panose="02010600030101010101" pitchFamily="2" charset="-122"/>
                <a:ea typeface="庞门正道标题体" panose="02010600030101010101" pitchFamily="2" charset="-122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5309038" y="1679824"/>
              <a:ext cx="219483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sz="2800" dirty="0">
                  <a:latin typeface="庞门正道标题体" panose="02010600030101010101" pitchFamily="2" charset="-122"/>
                  <a:ea typeface="庞门正道标题体" panose="02010600030101010101" pitchFamily="2" charset="-122"/>
                  <a:cs typeface="微软雅黑" panose="020B0503020204020204" charset="-122"/>
                </a:rPr>
                <a:t>输入文字标题</a:t>
              </a: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5309038" y="2096809"/>
              <a:ext cx="833883" cy="3000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dirty="0">
                  <a:solidFill>
                    <a:schemeClr val="bg1">
                      <a:lumMod val="50000"/>
                    </a:schemeClr>
                  </a:solidFill>
                  <a:latin typeface="庞门正道标题体" panose="02010600030101010101" pitchFamily="2" charset="-122"/>
                  <a:ea typeface="庞门正道标题体" panose="02010600030101010101" pitchFamily="2" charset="-122"/>
                </a:rPr>
                <a:t>添加文字</a:t>
              </a: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ransition spd="slow" advClick="0" advTm="2000">
    <p:fade/>
  </p:transition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35"/>
            </p:custDataLst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36"/>
            </p:custDataLst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37"/>
            </p:custDataLst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pPr/>
              <a:t>2022/12/16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38"/>
            </p:custDataLst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39"/>
            </p:custDataLst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KSO_TEMPLATE" hidden="1"/>
          <p:cNvSpPr/>
          <p:nvPr>
            <p:custDataLst>
              <p:tags r:id="rId40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68" r:id="rId16"/>
    <p:sldLayoutId id="2147483669" r:id="rId17"/>
    <p:sldLayoutId id="2147483670" r:id="rId18"/>
    <p:sldLayoutId id="2147483671" r:id="rId19"/>
    <p:sldLayoutId id="2147483672" r:id="rId20"/>
    <p:sldLayoutId id="2147483673" r:id="rId21"/>
    <p:sldLayoutId id="2147483674" r:id="rId22"/>
    <p:sldLayoutId id="2147483675" r:id="rId23"/>
    <p:sldLayoutId id="2147483676" r:id="rId24"/>
    <p:sldLayoutId id="2147483677" r:id="rId25"/>
    <p:sldLayoutId id="2147483678" r:id="rId26"/>
    <p:sldLayoutId id="2147483679" r:id="rId27"/>
    <p:sldLayoutId id="2147483680" r:id="rId28"/>
    <p:sldLayoutId id="2147483681" r:id="rId29"/>
    <p:sldLayoutId id="2147483682" r:id="rId30"/>
    <p:sldLayoutId id="2147483683" r:id="rId31"/>
    <p:sldLayoutId id="2147483684" r:id="rId32"/>
    <p:sldLayoutId id="2147483685" r:id="rId33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99.xml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0.xml"/><Relationship Id="rId4" Type="http://schemas.openxmlformats.org/officeDocument/2006/relationships/image" Target="../media/image6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1.xml"/><Relationship Id="rId4" Type="http://schemas.openxmlformats.org/officeDocument/2006/relationships/image" Target="../media/image6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2.xml"/><Relationship Id="rId5" Type="http://schemas.openxmlformats.org/officeDocument/2006/relationships/image" Target="../media/image7.png"/><Relationship Id="rId4" Type="http://schemas.openxmlformats.org/officeDocument/2006/relationships/image" Target="../media/image6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3.xml"/><Relationship Id="rId5" Type="http://schemas.openxmlformats.org/officeDocument/2006/relationships/image" Target="../media/image8.png"/><Relationship Id="rId4" Type="http://schemas.openxmlformats.org/officeDocument/2006/relationships/image" Target="../media/image6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4.xml"/><Relationship Id="rId5" Type="http://schemas.openxmlformats.org/officeDocument/2006/relationships/image" Target="../media/image9.png"/><Relationship Id="rId4" Type="http://schemas.openxmlformats.org/officeDocument/2006/relationships/image" Target="../media/image6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5.xml"/><Relationship Id="rId5" Type="http://schemas.openxmlformats.org/officeDocument/2006/relationships/image" Target="../media/image10.png"/><Relationship Id="rId4" Type="http://schemas.openxmlformats.org/officeDocument/2006/relationships/image" Target="../media/image6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6.xml"/><Relationship Id="rId5" Type="http://schemas.openxmlformats.org/officeDocument/2006/relationships/image" Target="../media/image11.png"/><Relationship Id="rId4" Type="http://schemas.openxmlformats.org/officeDocument/2006/relationships/image" Target="../media/image6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7.xml"/><Relationship Id="rId5" Type="http://schemas.openxmlformats.org/officeDocument/2006/relationships/image" Target="../media/image12.png"/><Relationship Id="rId4" Type="http://schemas.openxmlformats.org/officeDocument/2006/relationships/image" Target="../media/image6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8.xml"/><Relationship Id="rId5" Type="http://schemas.openxmlformats.org/officeDocument/2006/relationships/image" Target="../media/image13.png"/><Relationship Id="rId4" Type="http://schemas.openxmlformats.org/officeDocument/2006/relationships/image" Target="../media/image6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9.xml"/><Relationship Id="rId5" Type="http://schemas.openxmlformats.org/officeDocument/2006/relationships/image" Target="../media/image14.png"/><Relationship Id="rId4" Type="http://schemas.openxmlformats.org/officeDocument/2006/relationships/image" Target="../media/image6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0.xml"/><Relationship Id="rId5" Type="http://schemas.openxmlformats.org/officeDocument/2006/relationships/image" Target="../media/image15.png"/><Relationship Id="rId4" Type="http://schemas.openxmlformats.org/officeDocument/2006/relationships/image" Target="../media/image6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1.xml"/><Relationship Id="rId5" Type="http://schemas.openxmlformats.org/officeDocument/2006/relationships/image" Target="../media/image16.png"/><Relationship Id="rId4" Type="http://schemas.openxmlformats.org/officeDocument/2006/relationships/image" Target="../media/image6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2.xml"/><Relationship Id="rId5" Type="http://schemas.openxmlformats.org/officeDocument/2006/relationships/image" Target="../media/image17.png"/><Relationship Id="rId4" Type="http://schemas.openxmlformats.org/officeDocument/2006/relationships/image" Target="../media/image6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3.xml"/><Relationship Id="rId5" Type="http://schemas.openxmlformats.org/officeDocument/2006/relationships/image" Target="../media/image18.png"/><Relationship Id="rId4" Type="http://schemas.openxmlformats.org/officeDocument/2006/relationships/image" Target="../media/image6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4.xml"/><Relationship Id="rId5" Type="http://schemas.openxmlformats.org/officeDocument/2006/relationships/image" Target="../media/image19.png"/><Relationship Id="rId4" Type="http://schemas.openxmlformats.org/officeDocument/2006/relationships/image" Target="../media/image6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5.xml"/><Relationship Id="rId5" Type="http://schemas.openxmlformats.org/officeDocument/2006/relationships/image" Target="../media/image20.png"/><Relationship Id="rId4" Type="http://schemas.openxmlformats.org/officeDocument/2006/relationships/image" Target="../media/image6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6.xml"/><Relationship Id="rId5" Type="http://schemas.openxmlformats.org/officeDocument/2006/relationships/image" Target="../media/image21.png"/><Relationship Id="rId4" Type="http://schemas.openxmlformats.org/officeDocument/2006/relationships/image" Target="../media/image6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7.xml"/><Relationship Id="rId4" Type="http://schemas.openxmlformats.org/officeDocument/2006/relationships/image" Target="../media/image6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8.xml"/><Relationship Id="rId6" Type="http://schemas.openxmlformats.org/officeDocument/2006/relationships/image" Target="../media/image23.jpg"/><Relationship Id="rId5" Type="http://schemas.openxmlformats.org/officeDocument/2006/relationships/image" Target="../media/image22.jpg"/><Relationship Id="rId4" Type="http://schemas.openxmlformats.org/officeDocument/2006/relationships/image" Target="../media/image6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119.xml"/><Relationship Id="rId5" Type="http://schemas.openxmlformats.org/officeDocument/2006/relationships/image" Target="../media/image4.emf"/><Relationship Id="rId4" Type="http://schemas.openxmlformats.org/officeDocument/2006/relationships/image" Target="../media/image5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3" name="Picture 2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971339" y="-731854"/>
            <a:ext cx="6829678" cy="5875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379029" y="654732"/>
            <a:ext cx="2131785" cy="47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43" name="Rectangle 19"/>
          <p:cNvSpPr>
            <a:spLocks noChangeArrowheads="1"/>
          </p:cNvSpPr>
          <p:nvPr/>
        </p:nvSpPr>
        <p:spPr bwMode="auto">
          <a:xfrm>
            <a:off x="3924000" y="2615808"/>
            <a:ext cx="5133599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2000" b="1" i="0" u="none" strike="noStrike" cap="none" normalizeH="0" baseline="0" dirty="0" smtClean="0">
                <a:ln>
                  <a:noFill/>
                </a:ln>
                <a:solidFill>
                  <a:srgbClr val="BD0F24"/>
                </a:solidFill>
                <a:effectLst/>
                <a:latin typeface="+mj-ea"/>
                <a:ea typeface="+mj-ea"/>
                <a:cs typeface="宋体" pitchFamily="2" charset="-122"/>
              </a:rPr>
              <a:t>利好政策加速出台，强预期与弱现实隐现分歧</a:t>
            </a:r>
            <a:endParaRPr kumimoji="0" lang="zh-CN" sz="2000" b="1" i="0" u="none" strike="noStrike" cap="none" normalizeH="0" baseline="0" dirty="0">
              <a:ln>
                <a:noFill/>
              </a:ln>
              <a:solidFill>
                <a:srgbClr val="BD0F24"/>
              </a:solidFill>
              <a:effectLst/>
              <a:latin typeface="+mj-ea"/>
              <a:ea typeface="+mj-ea"/>
              <a:cs typeface="宋体" pitchFamily="2" charset="-122"/>
            </a:endParaRPr>
          </a:p>
        </p:txBody>
      </p:sp>
      <p:sp>
        <p:nvSpPr>
          <p:cNvPr id="1047" name="AutoShape 23"/>
          <p:cNvSpPr>
            <a:spLocks noChangeAspect="1" noChangeArrowheads="1" noTextEdit="1"/>
          </p:cNvSpPr>
          <p:nvPr/>
        </p:nvSpPr>
        <p:spPr bwMode="auto">
          <a:xfrm>
            <a:off x="3860800" y="2938463"/>
            <a:ext cx="4622800" cy="33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49" name="Rectangle 25"/>
          <p:cNvSpPr>
            <a:spLocks noChangeArrowheads="1"/>
          </p:cNvSpPr>
          <p:nvPr/>
        </p:nvSpPr>
        <p:spPr bwMode="auto">
          <a:xfrm>
            <a:off x="4339101" y="2935288"/>
            <a:ext cx="1519238" cy="39687"/>
          </a:xfrm>
          <a:prstGeom prst="rect">
            <a:avLst/>
          </a:prstGeom>
          <a:solidFill>
            <a:srgbClr val="E60012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50" name="Rectangle 26"/>
          <p:cNvSpPr>
            <a:spLocks noChangeArrowheads="1"/>
          </p:cNvSpPr>
          <p:nvPr/>
        </p:nvSpPr>
        <p:spPr bwMode="auto">
          <a:xfrm>
            <a:off x="5383212" y="2935288"/>
            <a:ext cx="3317875" cy="45719"/>
          </a:xfrm>
          <a:prstGeom prst="rect">
            <a:avLst/>
          </a:prstGeom>
          <a:solidFill>
            <a:srgbClr val="DAB866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" name="Rectangle 19"/>
          <p:cNvSpPr>
            <a:spLocks noChangeArrowheads="1"/>
          </p:cNvSpPr>
          <p:nvPr/>
        </p:nvSpPr>
        <p:spPr bwMode="auto">
          <a:xfrm>
            <a:off x="4151653" y="4572780"/>
            <a:ext cx="4992347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 smtClean="0">
                <a:solidFill>
                  <a:srgbClr val="7F7F7F"/>
                </a:solidFill>
              </a:rPr>
              <a:t>钱龙 从业资格证号：</a:t>
            </a:r>
            <a:r>
              <a:rPr lang="en-US" altLang="zh-CN" sz="1400" dirty="0" smtClean="0">
                <a:solidFill>
                  <a:srgbClr val="7F7F7F"/>
                </a:solidFill>
              </a:rPr>
              <a:t>F3077614 </a:t>
            </a:r>
            <a:r>
              <a:rPr lang="zh-CN" altLang="en-US" sz="1400" dirty="0" smtClean="0">
                <a:solidFill>
                  <a:srgbClr val="7F7F7F"/>
                </a:solidFill>
              </a:rPr>
              <a:t>投资咨询资格</a:t>
            </a:r>
            <a:r>
              <a:rPr lang="zh-CN" altLang="en-US" sz="1400" dirty="0">
                <a:solidFill>
                  <a:srgbClr val="7F7F7F"/>
                </a:solidFill>
              </a:rPr>
              <a:t>证号</a:t>
            </a:r>
            <a:r>
              <a:rPr lang="zh-CN" altLang="en-US" sz="1400" dirty="0" smtClean="0">
                <a:solidFill>
                  <a:srgbClr val="7F7F7F"/>
                </a:solidFill>
              </a:rPr>
              <a:t>：</a:t>
            </a:r>
            <a:r>
              <a:rPr lang="en-US" altLang="zh-CN" sz="1400" dirty="0">
                <a:solidFill>
                  <a:srgbClr val="7F7F7F"/>
                </a:solidFill>
              </a:rPr>
              <a:t>Z0017608</a:t>
            </a:r>
          </a:p>
        </p:txBody>
      </p:sp>
      <p:sp>
        <p:nvSpPr>
          <p:cNvPr id="10" name="Rectangle 19"/>
          <p:cNvSpPr>
            <a:spLocks noChangeArrowheads="1"/>
          </p:cNvSpPr>
          <p:nvPr/>
        </p:nvSpPr>
        <p:spPr bwMode="auto">
          <a:xfrm>
            <a:off x="6744230" y="3132230"/>
            <a:ext cx="173937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2022</a:t>
            </a:r>
            <a:r>
              <a:rPr lang="zh-CN" altLang="en-US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年</a:t>
            </a:r>
            <a:r>
              <a:rPr lang="en-US" altLang="zh-CN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12</a:t>
            </a:r>
            <a:r>
              <a:rPr lang="zh-CN" altLang="en-US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月</a:t>
            </a:r>
            <a:r>
              <a:rPr lang="en-US" altLang="zh-CN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16</a:t>
            </a:r>
            <a:r>
              <a:rPr lang="zh-CN" altLang="en-US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日</a:t>
            </a:r>
            <a:endParaRPr lang="zh-CN" sz="1600" b="1" dirty="0">
              <a:solidFill>
                <a:srgbClr val="7F7F7F"/>
              </a:solidFill>
              <a:latin typeface="+mj-ea"/>
              <a:ea typeface="字酷堂清楷体" pitchFamily="2" charset="-122"/>
              <a:cs typeface="宋体" pitchFamily="2" charset="-122"/>
            </a:endParaRPr>
          </a:p>
        </p:txBody>
      </p:sp>
    </p:spTree>
    <p:custDataLst>
      <p:tags r:id="rId1"/>
    </p:custData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6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一周价格观察（周五数据</a:t>
            </a:r>
            <a:r>
              <a:rPr lang="zh-CN" altLang="en-US" sz="1600" dirty="0">
                <a:solidFill>
                  <a:schemeClr val="accent4"/>
                </a:solidFill>
                <a:latin typeface="+mn-ea"/>
                <a:cs typeface="宋体" pitchFamily="2" charset="-122"/>
              </a:rPr>
              <a:t>）</a:t>
            </a:r>
            <a:endParaRPr kumimoji="0" lang="zh-CN" sz="16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2118712"/>
              </p:ext>
            </p:extLst>
          </p:nvPr>
        </p:nvGraphicFramePr>
        <p:xfrm>
          <a:off x="591670" y="736091"/>
          <a:ext cx="7993766" cy="275107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05623"/>
                <a:gridCol w="2048490"/>
                <a:gridCol w="1955376"/>
                <a:gridCol w="1489811"/>
                <a:gridCol w="1494466"/>
              </a:tblGrid>
              <a:tr h="365187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 dirty="0">
                          <a:effectLst/>
                        </a:rPr>
                        <a:t>品种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 dirty="0">
                          <a:effectLst/>
                        </a:rPr>
                        <a:t>主力合约收盘（涨跌）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 dirty="0">
                          <a:effectLst/>
                        </a:rPr>
                        <a:t>现货价格（涨跌）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>
                          <a:effectLst/>
                        </a:rPr>
                        <a:t>基差</a:t>
                      </a:r>
                      <a:endParaRPr lang="zh-CN" altLang="en-US" sz="1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 dirty="0">
                          <a:effectLst/>
                        </a:rPr>
                        <a:t>月差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</a:tr>
              <a:tr h="447194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 dirty="0">
                          <a:effectLst/>
                        </a:rPr>
                        <a:t>螺纹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4049</a:t>
                      </a:r>
                      <a:r>
                        <a:rPr lang="zh-CN" alt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-15</a:t>
                      </a:r>
                      <a:r>
                        <a:rPr lang="zh-CN" alt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4050</a:t>
                      </a:r>
                      <a:r>
                        <a:rPr lang="zh-CN" alt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-10</a:t>
                      </a:r>
                      <a:r>
                        <a:rPr lang="zh-CN" alt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 marL="6350" marR="6350" marT="6350" marB="0"/>
                </a:tc>
              </a:tr>
              <a:tr h="476666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 dirty="0">
                          <a:effectLst/>
                        </a:rPr>
                        <a:t>热卷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4105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-44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4140</a:t>
                      </a:r>
                      <a:r>
                        <a:rPr lang="zh-CN" alt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-40</a:t>
                      </a:r>
                      <a:r>
                        <a:rPr lang="zh-CN" alt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 marL="6350" marR="6350" marT="6350" marB="0"/>
                </a:tc>
              </a:tr>
              <a:tr h="461289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>
                          <a:effectLst/>
                        </a:rPr>
                        <a:t>铁矿</a:t>
                      </a:r>
                      <a:endParaRPr lang="zh-CN" altLang="en-US" sz="1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821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-9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885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26.5</a:t>
                      </a:r>
                    </a:p>
                  </a:txBody>
                  <a:tcPr marL="6350" marR="6350" marT="6350" marB="0"/>
                </a:tc>
              </a:tr>
              <a:tr h="490761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>
                          <a:effectLst/>
                        </a:rPr>
                        <a:t>焦炭</a:t>
                      </a:r>
                      <a:endParaRPr lang="zh-CN" altLang="en-US" sz="1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2849.5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-55)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2830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+20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-19.5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98.5</a:t>
                      </a:r>
                    </a:p>
                  </a:txBody>
                  <a:tcPr marL="6350" marR="6350" marT="6350" marB="0"/>
                </a:tc>
              </a:tr>
              <a:tr h="509981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>
                          <a:effectLst/>
                        </a:rPr>
                        <a:t>焦煤</a:t>
                      </a:r>
                      <a:endParaRPr lang="zh-CN" altLang="en-US" sz="1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1969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-28.5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2215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246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 marL="6350" marR="6350" marT="6350" marB="0"/>
                </a:tc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1754382939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24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逻辑及策略</a:t>
            </a:r>
            <a:endParaRPr kumimoji="0" lang="zh-CN" sz="24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9" name="Rectangle 10">
            <a:extLst>
              <a:ext uri="{FF2B5EF4-FFF2-40B4-BE49-F238E27FC236}">
                <a16:creationId xmlns="" xmlns:a16="http://schemas.microsoft.com/office/drawing/2014/main" id="{0E799EB4-8872-42D6-B1D9-0E74BDE702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9449" y="689394"/>
            <a:ext cx="63142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endParaRPr kumimoji="0" lang="zh-CN" sz="24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graphicFrame>
        <p:nvGraphicFramePr>
          <p:cNvPr id="3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1728458"/>
              </p:ext>
            </p:extLst>
          </p:nvPr>
        </p:nvGraphicFramePr>
        <p:xfrm>
          <a:off x="273050" y="935382"/>
          <a:ext cx="8767825" cy="347956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767825"/>
              </a:tblGrid>
              <a:tr h="3036043">
                <a:tc>
                  <a:txBody>
                    <a:bodyPr/>
                    <a:lstStyle/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u="none" strike="noStrike" dirty="0" smtClean="0">
                          <a:effectLst/>
                        </a:rPr>
                        <a:t>     </a:t>
                      </a:r>
                      <a:r>
                        <a:rPr lang="en-US" altLang="zh-CN" sz="1200" u="none" strike="noStrike" baseline="0" dirty="0" smtClean="0">
                          <a:effectLst/>
                        </a:rPr>
                        <a:t>  </a:t>
                      </a:r>
                      <a:r>
                        <a:rPr lang="zh-CN" altLang="en-US" sz="1200" u="none" strike="noStrike" baseline="0" dirty="0" smtClean="0">
                          <a:effectLst/>
                        </a:rPr>
                        <a:t>在利好政策与美联储加息政策放缓的推动下，本周黑色市场继续强势上涨。不过在淡季市场下上涨推动力有限，并且国内经济数据表现也比较弱，因此周五行情有所反复，在高位出现了大幅震荡。</a:t>
                      </a:r>
                      <a:endParaRPr lang="en-US" altLang="zh-CN" sz="1200" u="none" strike="noStrike" baseline="0" dirty="0" smtClean="0">
                        <a:effectLst/>
                      </a:endParaRPr>
                    </a:p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u="none" strike="noStrike" baseline="0" dirty="0" smtClean="0">
                          <a:effectLst/>
                        </a:rPr>
                        <a:t>       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螺纹钢方面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，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我的钢铁数据显示，本周螺纹产量减少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2.71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284.93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万吨，同比增加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11.55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万吨；社库环比增加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0.08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364.95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万吨，同比增加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3.73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万吨；厂库环比减少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13.52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168.36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万吨，同比减少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23.56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万吨。本周螺纹表观消费量环比回升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20.84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298.37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万吨，同比减少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15.19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万吨。螺纹产量小幅回落，库存再次转降，表需大幅回升，数据表现好于预期。统计局数据显示，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11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月当月房地产投资、商品房销售面积、房屋新开工面积、房屋施工面积、房屋竣工面积、开发商土地购置面积同比分别下降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19.89%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、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33.26%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、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50.82%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、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52.59%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、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20.23%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和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58.48%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，降幅较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10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月份全面扩大。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11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月粗钢、生铁、钢材日均产量分别为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248.47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万吨、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226.63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万吨和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339.70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万吨，环比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10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月分别下降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3.43%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、下降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0.81%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和下降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8.31%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。整体看当前螺纹面临的现实基本面供需双弱，市场宏观预期依然较为乐观。预计短期螺纹盘面仍以高位整理为主。</a:t>
                      </a:r>
                      <a:endParaRPr lang="en-US" altLang="zh-CN" sz="1200" b="0" i="0" u="none" strike="noStrike" kern="1200" dirty="0" smtClean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    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铁矿方面，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247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家钢厂的高炉开工率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75.97%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，环比增加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0.07%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；日均铁水产量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222.88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吨，环比下降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1.72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吨。全国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45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个港口进口铁矿库存为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13398.78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吨，环比增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14.16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吨；日均疏港量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310.05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增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6.8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。供应端，澳巴发运有所回落，到港量有所增加。需求端，高炉开工率和铁水产量分别环比增加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0.07%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和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222.88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万吨，钢厂进口矿日耗也有所增加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0.81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万吨。港口库存环比小幅去库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14.16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万吨。当前钢厂库存连续三周小幅增加，但仍处于较低水平，铁水产量保持当前位置的话，节前补库的预期较强。在补库预期支撑下，预计短期矿价呈现偏强震荡走势。</a:t>
                      </a:r>
                      <a:endParaRPr lang="en-US" altLang="zh-CN" sz="1200" b="0" i="0" kern="1200" dirty="0" smtClean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    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焦炭方面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，个别焦企对焦炭价格开启第四轮提涨，干熄焦上调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110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元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/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吨，自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12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月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16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日起落地执行。本周焦企开工出现反弹，不过高煤价依然对焦企生产带来压力。后期需重点关注成材价格走势以及焦钢企业开工变化，预计短期焦炭盘面将以区间整理为主。</a:t>
                      </a:r>
                      <a:endParaRPr lang="en-US" altLang="zh-CN" sz="1200" b="0" i="0" kern="1200" dirty="0" smtClean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   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焦煤方面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，国内焦炭第四轮提涨开启，甘其毛都口岸监管区库存超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250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万吨。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三大主要口岸总通关车数环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比增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69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车，蒙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5#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精煤报价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1975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元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/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。焦煤现货虽涨但涨幅不及焦炭，供应主要受蒙古煤增量冲击，盘面贴水部分剧烈反弹。主产地开工保持高位整体焦煤供应较充裕。下游焦化利润修复，实现了部分补库诉求。焦煤供需都小增，现货价格预计稳中稍有偏强，期价震荡运行。</a:t>
                      </a:r>
                      <a:endParaRPr lang="zh-CN" altLang="en-US" sz="1200" b="0" i="0" kern="1200" dirty="0" smtClean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4847" marR="4847" marT="4847" marB="0"/>
                </a:tc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272382500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螺纹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：表需反弹，总库再度回落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6775" y="592301"/>
            <a:ext cx="7272083" cy="43308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54909273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螺纹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：钢厂库存再创新低，供需表现偏强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025" y="1368425"/>
            <a:ext cx="7473950" cy="2406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247166917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热卷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：供需偏稳，整体表现中性</a:t>
            </a:r>
            <a:endParaRPr lang="en-US" altLang="zh-CN" sz="1800" dirty="0" smtClean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6812" y="729474"/>
            <a:ext cx="7340600" cy="408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2766305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热卷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</a:t>
            </a: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：供需偏稳，整体表现中性</a:t>
            </a:r>
            <a:endParaRPr lang="en-US" altLang="zh-CN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3624" y="1240988"/>
            <a:ext cx="4597469" cy="26818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091716454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41936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铁矿石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：巴西发运大幅回落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850" y="1492953"/>
            <a:ext cx="7875070" cy="2276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8051736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41936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铁矿石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</a:t>
            </a: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：巴西发运大幅回落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4211" y="800550"/>
            <a:ext cx="7276521" cy="41838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3092494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8" y="232898"/>
            <a:ext cx="803099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铁矿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：铁矿需求向好，疏港量同期高位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1250" y="666694"/>
            <a:ext cx="6921500" cy="431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50622046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8" y="232898"/>
            <a:ext cx="803099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铁矿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</a:t>
            </a: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：铁矿需求向好，疏港量同期高位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185" y="1498600"/>
            <a:ext cx="7785524" cy="23474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233371369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  <a:cs typeface="宋体" pitchFamily="2" charset="-122"/>
              </a:rPr>
              <a:t>焦炭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：开工大幅反弹，焦炭需求开始激活</a:t>
            </a:r>
            <a:endParaRPr lang="zh-CN" altLang="zh-CN" sz="1800" dirty="0">
              <a:solidFill>
                <a:schemeClr val="accent4"/>
              </a:solidFill>
              <a:latin typeface="+mn-ea"/>
              <a:cs typeface="宋体" pitchFamily="2" charset="-122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8525" y="665999"/>
            <a:ext cx="7346950" cy="414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62310227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  <a:cs typeface="宋体" pitchFamily="2" charset="-122"/>
              </a:rPr>
              <a:t>焦炭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供求</a:t>
            </a:r>
            <a:r>
              <a:rPr lang="zh-CN" altLang="en-US" sz="1800" dirty="0">
                <a:solidFill>
                  <a:schemeClr val="accent4"/>
                </a:solidFill>
                <a:latin typeface="+mn-ea"/>
                <a:cs typeface="宋体" pitchFamily="2" charset="-122"/>
              </a:rPr>
              <a:t>：开工大幅反弹，焦炭需求开始激活</a:t>
            </a:r>
            <a:endParaRPr lang="zh-CN" altLang="zh-CN" sz="1800" dirty="0">
              <a:solidFill>
                <a:schemeClr val="accent4"/>
              </a:solidFill>
              <a:latin typeface="+mn-ea"/>
              <a:cs typeface="宋体" pitchFamily="2" charset="-122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5463" y="1141328"/>
            <a:ext cx="5344029" cy="30677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839324911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8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焦煤供求</a:t>
            </a: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：补库拉动需求，炼焦煤走货紧俏</a:t>
            </a:r>
            <a:endParaRPr kumimoji="0" lang="en-US" altLang="zh-CN" sz="1800" b="0" i="0" u="none" strike="noStrike" cap="none" normalizeH="0" baseline="0" dirty="0" smtClean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691776"/>
            <a:ext cx="7620000" cy="429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988363967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8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焦煤供求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</a:t>
            </a:r>
            <a:r>
              <a:rPr lang="zh-CN" altLang="en-US" sz="1800" dirty="0">
                <a:solidFill>
                  <a:schemeClr val="accent4"/>
                </a:solidFill>
                <a:latin typeface="+mn-ea"/>
                <a:cs typeface="宋体" pitchFamily="2" charset="-122"/>
              </a:rPr>
              <a:t>补库拉动需求，炼焦煤走货紧俏</a:t>
            </a:r>
            <a:endParaRPr lang="en-US" altLang="zh-CN" sz="1800" dirty="0">
              <a:solidFill>
                <a:schemeClr val="accent4"/>
              </a:solidFill>
              <a:latin typeface="+mn-ea"/>
              <a:cs typeface="宋体" pitchFamily="2" charset="-122"/>
            </a:endParaRP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3502" y="1213721"/>
            <a:ext cx="4711603" cy="26175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27185523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8" y="81543"/>
            <a:ext cx="649231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现货利润</a:t>
            </a: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：高炉利润小幅反弹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025" y="586255"/>
            <a:ext cx="7219950" cy="433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03331869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月差：远月走强，月差小幅回落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931" y="698499"/>
            <a:ext cx="7595591" cy="41038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4189663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基差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：期货走势强于现货，基差收敛至低位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1725" y="615110"/>
            <a:ext cx="6940550" cy="402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2307363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免责声明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39676" y="1855847"/>
            <a:ext cx="8382049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rgbClr val="B24950"/>
                </a:solidFill>
              </a:rPr>
              <a:t>       本</a:t>
            </a:r>
            <a:r>
              <a:rPr lang="zh-CN" altLang="en-US" dirty="0">
                <a:solidFill>
                  <a:srgbClr val="B24950"/>
                </a:solidFill>
              </a:rPr>
              <a:t>报告的信息均来源于公开资料，我公司对这些信息的准确性和完整性不作任何保证，也不保证所包含的信息和建议不会发生任何变更。我们已力求报告内容的客观、公正，但文中的观点、结论和建议仅供参考，报告中的信息或意见并不构成所述品种的操作依据，投资者据此做出的任何投资决策与本公司和作者无关。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8903727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9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/>
          <p:nvPr/>
        </p:nvSpPr>
        <p:spPr bwMode="auto">
          <a:xfrm>
            <a:off x="3176" y="331136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800"/>
          </a:p>
        </p:txBody>
      </p:sp>
      <p:sp>
        <p:nvSpPr>
          <p:cNvPr id="41" name="矩形 40"/>
          <p:cNvSpPr/>
          <p:nvPr/>
        </p:nvSpPr>
        <p:spPr>
          <a:xfrm>
            <a:off x="1796433" y="4984695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1800"/>
          </a:p>
        </p:txBody>
      </p:sp>
      <p:sp>
        <p:nvSpPr>
          <p:cNvPr id="39" name="矩形 38"/>
          <p:cNvSpPr/>
          <p:nvPr/>
        </p:nvSpPr>
        <p:spPr>
          <a:xfrm>
            <a:off x="0" y="4984377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1800"/>
          </a:p>
        </p:txBody>
      </p:sp>
      <p:sp>
        <p:nvSpPr>
          <p:cNvPr id="74" name="Freeform 7"/>
          <p:cNvSpPr/>
          <p:nvPr/>
        </p:nvSpPr>
        <p:spPr bwMode="auto">
          <a:xfrm>
            <a:off x="3176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800"/>
          </a:p>
        </p:txBody>
      </p:sp>
      <p:sp>
        <p:nvSpPr>
          <p:cNvPr id="76" name="Freeform 9"/>
          <p:cNvSpPr/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800"/>
          </a:p>
        </p:txBody>
      </p:sp>
      <p:sp>
        <p:nvSpPr>
          <p:cNvPr id="35" name="标题 1"/>
          <p:cNvSpPr>
            <a:spLocks noGrp="1"/>
          </p:cNvSpPr>
          <p:nvPr>
            <p:ph type="title"/>
          </p:nvPr>
        </p:nvSpPr>
        <p:spPr>
          <a:xfrm>
            <a:off x="591669" y="14755"/>
            <a:ext cx="8596668" cy="698414"/>
          </a:xfrm>
        </p:spPr>
        <p:txBody>
          <a:bodyPr>
            <a:normAutofit/>
          </a:bodyPr>
          <a:lstStyle/>
          <a:p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关注金石期货微信公众号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7579A5BF-B32E-B65F-F08C-B96D85D93EF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0004" y="1046852"/>
            <a:ext cx="2133529" cy="2133529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5B37919E-D49D-EBC5-286A-CD276CBD3AC6}"/>
              </a:ext>
            </a:extLst>
          </p:cNvPr>
          <p:cNvSpPr txBox="1"/>
          <p:nvPr/>
        </p:nvSpPr>
        <p:spPr>
          <a:xfrm>
            <a:off x="1297641" y="3373612"/>
            <a:ext cx="1873624" cy="25391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zh-CN" altLang="en-US" sz="1200" dirty="0">
                <a:solidFill>
                  <a:srgbClr val="002060"/>
                </a:solidFill>
                <a:latin typeface="Arial" panose="020B0604020202020204" pitchFamily="34" charset="0"/>
              </a:rPr>
              <a:t>金石期货公众号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xmlns="" id="{180817C2-8A4A-C357-133E-B4F002B1D7B9}"/>
              </a:ext>
            </a:extLst>
          </p:cNvPr>
          <p:cNvSpPr txBox="1"/>
          <p:nvPr/>
        </p:nvSpPr>
        <p:spPr>
          <a:xfrm>
            <a:off x="5015290" y="3373611"/>
            <a:ext cx="1985159" cy="253916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algn="ctr"/>
            <a:r>
              <a:rPr lang="zh-CN" altLang="en-US" sz="1200" dirty="0">
                <a:solidFill>
                  <a:srgbClr val="002060"/>
                </a:solidFill>
                <a:latin typeface="Arial" panose="020B0604020202020204" pitchFamily="34" charset="0"/>
              </a:rPr>
              <a:t>金石期货投资咨询部公众号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xmlns="" id="{27C50CA9-200E-8390-8CC6-A0DDD0F59B7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4377" y="1046851"/>
            <a:ext cx="2133530" cy="213353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699133857"/>
      </p:ext>
    </p:extLst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79029" y="654732"/>
            <a:ext cx="2131785" cy="47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Rectangle 19"/>
          <p:cNvSpPr>
            <a:spLocks noChangeArrowheads="1"/>
          </p:cNvSpPr>
          <p:nvPr/>
        </p:nvSpPr>
        <p:spPr bwMode="auto">
          <a:xfrm>
            <a:off x="4062694" y="2151753"/>
            <a:ext cx="4454751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en-US" sz="3600" b="1" i="0" u="none" strike="noStrike" cap="none" normalizeH="0" baseline="0" dirty="0">
                <a:ln>
                  <a:noFill/>
                </a:ln>
                <a:solidFill>
                  <a:srgbClr val="DAB866"/>
                </a:solidFill>
                <a:effectLst/>
                <a:latin typeface="字酷堂清楷体" pitchFamily="2" charset="-122"/>
                <a:ea typeface="字酷堂清楷体" pitchFamily="2" charset="-122"/>
                <a:cs typeface="宋体" pitchFamily="2" charset="-122"/>
              </a:rPr>
              <a:t>谢谢大家的观看</a:t>
            </a:r>
            <a:endParaRPr kumimoji="0" lang="zh-CN" sz="3600" b="1" i="0" u="none" strike="noStrike" cap="none" normalizeH="0" baseline="0" dirty="0">
              <a:ln>
                <a:noFill/>
              </a:ln>
              <a:solidFill>
                <a:srgbClr val="DAB866"/>
              </a:solidFill>
              <a:effectLst/>
              <a:latin typeface="字酷堂清楷体" pitchFamily="2" charset="-122"/>
              <a:ea typeface="字酷堂清楷体" pitchFamily="2" charset="-122"/>
              <a:cs typeface="宋体" pitchFamily="2" charset="-122"/>
            </a:endParaRPr>
          </a:p>
        </p:txBody>
      </p:sp>
      <p:sp>
        <p:nvSpPr>
          <p:cNvPr id="15" name="AutoShape 23"/>
          <p:cNvSpPr>
            <a:spLocks noChangeAspect="1" noChangeArrowheads="1" noTextEdit="1"/>
          </p:cNvSpPr>
          <p:nvPr/>
        </p:nvSpPr>
        <p:spPr bwMode="auto">
          <a:xfrm>
            <a:off x="3860800" y="2938463"/>
            <a:ext cx="4622800" cy="33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" name="Rectangle 26"/>
          <p:cNvSpPr>
            <a:spLocks noChangeArrowheads="1"/>
          </p:cNvSpPr>
          <p:nvPr/>
        </p:nvSpPr>
        <p:spPr bwMode="auto">
          <a:xfrm>
            <a:off x="5383213" y="2935288"/>
            <a:ext cx="3103563" cy="39687"/>
          </a:xfrm>
          <a:prstGeom prst="rect">
            <a:avLst/>
          </a:prstGeom>
          <a:solidFill>
            <a:srgbClr val="E60012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" name="TextBox 18"/>
          <p:cNvSpPr txBox="1"/>
          <p:nvPr/>
        </p:nvSpPr>
        <p:spPr>
          <a:xfrm>
            <a:off x="6004290" y="3131617"/>
            <a:ext cx="262182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>
                <a:solidFill>
                  <a:srgbClr val="DAB866"/>
                </a:solidFill>
                <a:latin typeface="+mj-ea"/>
                <a:ea typeface="+mj-ea"/>
              </a:rPr>
              <a:t>Thanks </a:t>
            </a:r>
            <a:r>
              <a:rPr lang="en-US" altLang="zh-CN" dirty="0">
                <a:solidFill>
                  <a:srgbClr val="DAB866"/>
                </a:solidFill>
                <a:latin typeface="+mj-ea"/>
                <a:ea typeface="+mj-ea"/>
              </a:rPr>
              <a:t>for watching.</a:t>
            </a:r>
            <a:endParaRPr lang="zh-CN" altLang="en-US" dirty="0">
              <a:solidFill>
                <a:srgbClr val="DAB866"/>
              </a:solidFill>
              <a:latin typeface="+mj-ea"/>
              <a:ea typeface="+mj-ea"/>
            </a:endParaRPr>
          </a:p>
        </p:txBody>
      </p:sp>
      <p:sp>
        <p:nvSpPr>
          <p:cNvPr id="16" name="Rectangle 25"/>
          <p:cNvSpPr>
            <a:spLocks noChangeArrowheads="1"/>
          </p:cNvSpPr>
          <p:nvPr/>
        </p:nvSpPr>
        <p:spPr bwMode="auto">
          <a:xfrm>
            <a:off x="5188761" y="2935288"/>
            <a:ext cx="1519238" cy="39687"/>
          </a:xfrm>
          <a:prstGeom prst="rect">
            <a:avLst/>
          </a:prstGeom>
          <a:solidFill>
            <a:srgbClr val="DAB866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9" name="Picture 29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-946768" y="-720128"/>
            <a:ext cx="6829678" cy="5875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96241508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41"/>
  <p:tag name="KSO_WM_DOC_GUID" val="{7a1a8f17-5f6a-4cf3-b137-35de2aef6f57}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BEAUTIFY_FLAG" val="#wm#"/>
  <p:tag name="KSO_WM_TEMPLATE_CATEGORY" val="custom"/>
  <p:tag name="KSO_WM_TEMPLATE_INDEX" val="2018455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BEAUTIFY_FLAG" val="#wm#"/>
  <p:tag name="KSO_WM_TEMPLATE_CATEGORY" val="custom"/>
  <p:tag name="KSO_WM_TEMPLATE_INDEX" val="2018455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COMBINE_RELATE_SLIDE_ID" val="background20180947_1"/>
  <p:tag name="KSO_WM_TEMPLATE_CATEGORY" val="custom"/>
  <p:tag name="KSO_WM_TEMPLATE_INDEX" val="20184557"/>
  <p:tag name="KSO_WM_TEMPLATE_SUBCATEGORY" val="0"/>
  <p:tag name="KSO_WM_TEMPLATE_THUMBS_INDEX" val="1、7、11、14、18、19、2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heme/theme1.xml><?xml version="1.0" encoding="utf-8"?>
<a:theme xmlns:a="http://schemas.openxmlformats.org/drawingml/2006/main" name="2_Office 主题​​">
  <a:themeElements>
    <a:clrScheme name="自定义 97">
      <a:dk1>
        <a:srgbClr val="080808"/>
      </a:dk1>
      <a:lt1>
        <a:srgbClr val="FFFFFF"/>
      </a:lt1>
      <a:dk2>
        <a:srgbClr val="080808"/>
      </a:dk2>
      <a:lt2>
        <a:srgbClr val="FFFFFF"/>
      </a:lt2>
      <a:accent1>
        <a:srgbClr val="087AB4"/>
      </a:accent1>
      <a:accent2>
        <a:srgbClr val="454545"/>
      </a:accent2>
      <a:accent3>
        <a:srgbClr val="087AB4"/>
      </a:accent3>
      <a:accent4>
        <a:srgbClr val="454545"/>
      </a:accent4>
      <a:accent5>
        <a:srgbClr val="087AB4"/>
      </a:accent5>
      <a:accent6>
        <a:srgbClr val="454545"/>
      </a:accent6>
      <a:hlink>
        <a:srgbClr val="8064A1"/>
      </a:hlink>
      <a:folHlink>
        <a:srgbClr val="9BBB58"/>
      </a:folHlink>
    </a:clrScheme>
    <a:fontScheme name="自定义 1">
      <a:majorFont>
        <a:latin typeface="Calibri"/>
        <a:ea typeface="微软雅黑"/>
        <a:cs typeface=""/>
      </a:majorFont>
      <a:minorFont>
        <a:latin typeface="Calibri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3A3A3A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自定义 103">
      <a:dk1>
        <a:srgbClr val="2B4D8A"/>
      </a:dk1>
      <a:lt1>
        <a:srgbClr val="FFFFFF"/>
      </a:lt1>
      <a:dk2>
        <a:srgbClr val="8FAADC"/>
      </a:dk2>
      <a:lt2>
        <a:srgbClr val="FFFFFF"/>
      </a:lt2>
      <a:accent1>
        <a:srgbClr val="2F5597"/>
      </a:accent1>
      <a:accent2>
        <a:srgbClr val="5B9BD5"/>
      </a:accent2>
      <a:accent3>
        <a:srgbClr val="4472C4"/>
      </a:accent3>
      <a:accent4>
        <a:srgbClr val="000000"/>
      </a:accent4>
      <a:accent5>
        <a:srgbClr val="2F5597"/>
      </a:accent5>
      <a:accent6>
        <a:srgbClr val="FFFFFF"/>
      </a:accent6>
      <a:hlink>
        <a:srgbClr val="0563C1"/>
      </a:hlink>
      <a:folHlink>
        <a:srgbClr val="954F72"/>
      </a:folHlink>
    </a:clrScheme>
    <a:fontScheme name="自定义 7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24377</TotalTime>
  <Words>1082</Words>
  <Application>Microsoft Office PowerPoint</Application>
  <PresentationFormat>全屏显示(16:9)</PresentationFormat>
  <Paragraphs>83</Paragraphs>
  <Slides>21</Slides>
  <Notes>21</Notes>
  <HiddenSlides>0</HiddenSlides>
  <MMClips>0</MMClips>
  <ScaleCrop>false</ScaleCrop>
  <HeadingPairs>
    <vt:vector size="4" baseType="variant">
      <vt:variant>
        <vt:lpstr>主题</vt:lpstr>
      </vt:variant>
      <vt:variant>
        <vt:i4>2</vt:i4>
      </vt:variant>
      <vt:variant>
        <vt:lpstr>幻灯片标题</vt:lpstr>
      </vt:variant>
      <vt:variant>
        <vt:i4>21</vt:i4>
      </vt:variant>
    </vt:vector>
  </HeadingPairs>
  <TitlesOfParts>
    <vt:vector size="23" baseType="lpstr">
      <vt:lpstr>2_Office 主题​​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关注金石期货微信公众号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41</dc:title>
  <dc:creator>Administrator</dc:creator>
  <cp:lastModifiedBy>Windows 用户</cp:lastModifiedBy>
  <cp:revision>1302</cp:revision>
  <dcterms:created xsi:type="dcterms:W3CDTF">2017-05-02T06:39:00Z</dcterms:created>
  <dcterms:modified xsi:type="dcterms:W3CDTF">2022-12-16T08:21:36Z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2052-11.1.0.8527</vt:lpwstr>
  </property>
</Properties>
</file>