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钢材需求回落，期货盘面高位震荡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126549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+44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4070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4045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2646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2305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656992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在前几周的快速上涨后，本周由于疫情在全国各地大规模爆发，市场利好情绪消散，焦点重新回到弱现实的状态，行情高位大幅震荡。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我的钢铁数据显示，本周螺纹产量减少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7.99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276.94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11.98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1.85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366.8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28.83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177.24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0.33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32.16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266.21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32.35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万吨。螺纹产量继续下降，库存上升明显，表需大幅回落，数据表现偏弱。目前螺纹总库存公历同比增加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24.5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万吨，农历同比增加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23.08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万吨，公历农历均已高于去年同期水平。短期螺纹盘面仍以震荡调整对待。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75.93%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0.04%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221.95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13336.64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62.14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304.37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5.68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。应端海外发运量、港口到港量有所增加。需求端，高炉检修增多，当前钢厂仍面临亏损，部分高炉复产有所延后。多空交织下，预计短期价格呈现区间震荡走势，需关注钢材的真实需求情况，及钢厂补库进程。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，第四轮提涨全面落地，涨幅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需求端，铁水低位稍有提产，仍存部分补库刚需提振炉料。但淡季炼钢利润不足以支撑炉料的持续反弹。供应端，焦化利润在持续提涨后扭亏为盈，焦炭供应压力预计将稍有累积。下游焦炭库存仍低，但供应回升会带来累库压力，进一步提涨预计压力显著增加，期价仍跟随钢价情绪剧烈盘整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，甘其毛都口岸昨日通关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849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车，贸易企业暂无减量打算，通关车数维持高位。三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大主要口岸总通关车数环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。产地多地有煤矿出现停限产，且部分煤矿因全年任务完成，有主动减产现象，短期供应持续收紧。焦煤总体呈现累库状态。预计短期焦煤盘面呈现震荡调整走势。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：表需大幅回落，总库再度累库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567346"/>
            <a:ext cx="7442200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：表需大幅回落，总库再度累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286575"/>
            <a:ext cx="9136194" cy="291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：产量回落，供需形势总体趋稳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543243"/>
            <a:ext cx="8014074" cy="4441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：产量回落，供需形势总体趋稳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32" y="1203568"/>
            <a:ext cx="5052976" cy="286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海外发运反弹，财年末冲量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" y="1268981"/>
            <a:ext cx="8762755" cy="247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：海外发运反弹，财年末冲量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670243"/>
            <a:ext cx="7663733" cy="431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：到港量偏高位，港库保持平稳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05" y="679394"/>
            <a:ext cx="68834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：到港量偏高位，港库保持平稳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331706"/>
            <a:ext cx="9123830" cy="2802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：焦化开工积极性好转，下游补库需求显现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638922"/>
            <a:ext cx="7819686" cy="434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：焦化开工积极性好转，下游补库需求显现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414" y="1204778"/>
            <a:ext cx="5336317" cy="3081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：国内煤矿陆续停产，供应有所收紧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685744"/>
            <a:ext cx="756285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国内煤矿陆续停产，供应有所收紧</a:t>
            </a:r>
            <a:endParaRPr lang="en-US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149" y="1204196"/>
            <a:ext cx="5443615" cy="3095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：炼钢利润小幅反弹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95" y="547588"/>
            <a:ext cx="7237301" cy="441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：近远月差继续小幅收敛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724218"/>
            <a:ext cx="7964601" cy="426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：期货盘面高位震荡，基差偏稳为主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63584"/>
            <a:ext cx="7395588" cy="432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24628</TotalTime>
  <Words>934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1314</cp:revision>
  <dcterms:created xsi:type="dcterms:W3CDTF">2017-05-02T06:39:00Z</dcterms:created>
  <dcterms:modified xsi:type="dcterms:W3CDTF">2022-12-23T07:35:12Z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