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2023/1/13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节前现货市场渐冷，预期维持盘面上涨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79817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4173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4202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881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+25.5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+24.5)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113.5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1888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2175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55479"/>
              </p:ext>
            </p:extLst>
          </p:nvPr>
        </p:nvGraphicFramePr>
        <p:xfrm>
          <a:off x="273050" y="935382"/>
          <a:ext cx="8767825" cy="3036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黑色市场本周继续强势运行，钢材、铁矿石均创新高，两焦此前跌幅较深，目前也接近前期高点。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9.84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237.91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46.48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60.99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497.55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127.52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173.6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6.5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40.64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171.43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93.39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万吨。螺纹产量已降至去年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月以来的最低水平，处于现实供需双弱的局面，随着产量降至低位，市场预期春节期间的累库水平或将低于去年同期，对市场情绪有一定提振。预计短期螺纹盘面仍将高位整理运行。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75.68%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1.04%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222.3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环增加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1.58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13358.93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228.39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327.48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15.52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来看，上一财年末冲量结束，澳巴发运量均有所下滑，尤其是巴西受到雨季天气的影响，发运量降幅较大。需求端，钢厂铁水产量小幅波动，节前提货继续，疏港延续增势。另外，近期地产宽松政策密集出台，强预期持续影响黑色品种。多空交织下，预计短期矿价维持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，本周第二轮提降全面落地，累降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焦企生产积极性一般，个别焦化厂存在减产行为，厂内库存有所累积，以积极出货为主。钢厂开工暂稳，原料库存多保持合理水平，受终端市场淡季影响，成材出货乏力，钢厂采购谨慎，以按需采购为主。预计短期焦炭盘面将以区间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，昨日甘其毛都口岸通关车数重回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车以上，蒙煤价格持稳运行。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1925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。昨日，国家发展改革委举办了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2023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年首场新闻发布会，提出了要“以煤炭为锚”着力保持能源价格总体稳定。预计短期焦煤盘面将区间震荡运行。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供求：供需双双回落，市场进入节前淡季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703566"/>
            <a:ext cx="7209026" cy="4281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：供需双双回落，市场进入节前淡季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" y="1131098"/>
            <a:ext cx="9043770" cy="2942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供求：供应回落，需求反弹，库存小幅累库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82" y="586255"/>
            <a:ext cx="8204298" cy="4357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：供应回落，需求反弹，库存小幅累库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6085" y="1160425"/>
            <a:ext cx="5487646" cy="2909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供求：巴西面临雨季，发运大幅下滑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8" y="1367358"/>
            <a:ext cx="9146078" cy="249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：巴西面临雨季，发运大幅下滑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9" y="615110"/>
            <a:ext cx="7659267" cy="436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供求：到港下滑，钢厂冬储补库意愿旺盛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350" y="659439"/>
            <a:ext cx="6737897" cy="4325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：到港下滑，钢厂冬储补库意愿旺盛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1" y="1245399"/>
            <a:ext cx="9038250" cy="2946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供求：焦化开工率继续下滑，钢厂有一定补库需求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733" y="666728"/>
            <a:ext cx="7645134" cy="4317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：焦化开工率继续下滑，钢厂有一定补库需求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631" y="1225089"/>
            <a:ext cx="5018100" cy="299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：需求逐渐走弱，蒙煤供应基本恢复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00" y="628594"/>
            <a:ext cx="7518400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需求逐渐走弱，蒙煤供应基本恢复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634" y="1223224"/>
            <a:ext cx="5255097" cy="2971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：炼钢利润再度回落，高价铁矿打压生产意愿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73" y="660082"/>
            <a:ext cx="7228824" cy="432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：各品种月差小幅震荡为主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34" y="692967"/>
            <a:ext cx="8175746" cy="428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：焦炭期现背离，基差转为升水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967" y="685744"/>
            <a:ext cx="7575550" cy="429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29224</TotalTime>
  <Words>941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1324</cp:revision>
  <dcterms:created xsi:type="dcterms:W3CDTF">2017-05-02T06:39:00Z</dcterms:created>
  <dcterms:modified xsi:type="dcterms:W3CDTF">2023-01-13T07:59:05Z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