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2023/1/20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螺纹产量出现新低，本周盘面偏强运行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149348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4179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-17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4201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-23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+12.5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2889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1886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302499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黑色市场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本周高位偏强运行，整体依旧以震荡上行为主，铁矿在周一大幅回落后，周二至周五也出现小幅上行，填补一定跌幅。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我的钢铁数据显示，本周螺纹产量下降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7.96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229.95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万吨，；社库增加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73.58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571.13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万吨，厂库增加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22.18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195.78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万吨。本周螺纹表需下降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37.24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134.19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万吨。螺纹产量跌破去年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月低点，创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2015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年有统计以来新低，螺纹表需大幅下降，显示市场处于供需偏弱局面，库存累积幅度加快。近期政策层面持续宽松，市场对于春节后需求回暖的预期依然较强。短期螺纹盘面仍以高位整理对待。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75.97%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0.29%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223.74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1.44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13201.72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157.21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337.26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当前铁矿石处于供需双弱格局，供应端受到季节性天气影响扰动。需求端高炉利用率以及铁水产量依然在小幅增加。前期价格上涨引起有关部门的关注，发改委连续发文加强对铁矿石价格监管，政策调控压力加大。预计铁矿石价格维持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随着春节假期临近，市场活跃度逐步降低，物流周转效率也相应下降，上下游采购及销售进一步放缓，区域内焦企进一步累库，钢厂原料到货缓慢，短期对继续打压焦价意愿减弱。焦企生产积极性一般，考虑到亏损及环保因素，多有不同程度的减产动作，厂内库存有所累积，目前以出货为主。预计短期焦炭盘面将以区间整理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，甘其毛都口岸昨天通关车数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924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车，其中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AGV120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车，年前成交氛围冷清。三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大主要口岸总通关车数环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1905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吨。现产地多数煤矿以及洗煤厂均已停产放假，供应端不断收缩。下游焦企多拉运前期订单为主。预计短期焦煤盘面将区间震荡运行。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：需求大幅回落，总体符合预期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625738"/>
            <a:ext cx="7316509" cy="435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：需求大幅回落，总体符合预期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167261"/>
            <a:ext cx="9127203" cy="299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供应小幅回升，需求下滑，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库存小幅累库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05" y="630833"/>
            <a:ext cx="8103575" cy="4359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：供应小幅回升，需求下滑，库存小幅累库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977" y="1122351"/>
            <a:ext cx="5457898" cy="289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供求：巴西面临雨季，发运大幅下滑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562"/>
            <a:ext cx="9144000" cy="252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：巴西面临雨季，发运大幅下滑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29" y="641668"/>
            <a:ext cx="7750301" cy="434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：到港量继续下滑，疏港处于高位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92094"/>
            <a:ext cx="68580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：到港量继续下滑，疏港处于高位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51765"/>
            <a:ext cx="9144000" cy="297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供求：焦化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开工率平稳，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钢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厂库存小幅累库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670413"/>
            <a:ext cx="7716710" cy="4314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：焦化开工率平稳，钢厂库存小幅累库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828" y="1090576"/>
            <a:ext cx="5005268" cy="2950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：煤矿基本停产，供需双弱维持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666694"/>
            <a:ext cx="748030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煤矿基本停产，供需双弱维持</a:t>
            </a:r>
            <a:endParaRPr lang="en-US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98" y="1175015"/>
            <a:ext cx="5008744" cy="2754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：炼钢利润小幅反弹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717494"/>
            <a:ext cx="7188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：焦炭月差小幅提升，近月略强于远月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654340"/>
            <a:ext cx="8150444" cy="433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：热卷转为升水，焦炭基差继续回落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685426"/>
            <a:ext cx="7397750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29452</TotalTime>
  <Words>903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1330</cp:revision>
  <dcterms:created xsi:type="dcterms:W3CDTF">2017-05-02T06:39:00Z</dcterms:created>
  <dcterms:modified xsi:type="dcterms:W3CDTF">2023-01-20T07:17:57Z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