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工地复工速度偏低，钢材供需表现弱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46687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+13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193826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本周高位回落，各品种走势均表现弱势。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，我的钢铁数据显示，本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周螺纹产量环比增加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7.67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234.9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121.39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794.92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30.56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318.41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万吨。产量由降转增，库存继续大幅增加，再次高于农历同期水平。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CRIC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数据显示，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月，全国土地市场供应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万平方米，同比下降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月全国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城经营性土地总成交建筑面积为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3651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万平方米，同比下降超过五成 ，较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年春节月下跌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，环比跌幅接近九成。地产市场相关指标表现依然低迷，今年工程项目开复工率也明显偏慢，对市场情绪形成一定影响。预计短期螺纹盘面仍将高位整理运行。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77.41%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227.04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13911.29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185.46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263.67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供应端受到季节性天气影响扰动出现季节性减量。需求端，钢厂高炉开工率和铁水产量均有所增加，但当前钢厂利润处于低位。且需要关注需求预期兑现情况和价格监管力度。预计短期铁矿石价格偏弱震荡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，市场运力恢复，供应端加大出货力度，焦企库存快速回落，保持低位运行，同时下游钢厂有复产情况，对焦炭刚需稳步回升。预计短期焦炭盘面将以区间整理为主。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，三大主要进口口岸通关车数缓慢上升，监管区库存压力加大。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吨。山西煤矿复产节奏较快，内蒙地区部分煤矿陆续出煤，炼焦煤产量增量明显，市场供应逐渐趋向宽松。预计短期焦煤盘面将区间震荡运行。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：库存累库偏高，供需表现偏弱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637970"/>
            <a:ext cx="7312704" cy="434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：库存累库偏高，供需表现偏弱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377949"/>
            <a:ext cx="9123830" cy="294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：库存大幅累库，需求表现偏弱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70950"/>
            <a:ext cx="7933569" cy="425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：库存大幅累库，需求表现偏弱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03" y="1221963"/>
            <a:ext cx="5317028" cy="284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：海外发运受天气影响，运量下滑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9" y="1372423"/>
            <a:ext cx="9104401" cy="2529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：海外发运受天气影响，运量下滑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63573"/>
            <a:ext cx="7686048" cy="425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：到港量高位增长，港库持续堆积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395" y="711144"/>
            <a:ext cx="6832600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：到港量高位增长，港库持续堆积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5037"/>
            <a:ext cx="9144000" cy="292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：港口库存下滑，钢厂暂无采购意愿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99" y="633570"/>
            <a:ext cx="7568935" cy="435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供求：港口库存下滑，钢厂暂无采购意愿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1104512"/>
            <a:ext cx="4745244" cy="286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煤矿陆续复产，焦化厂库存依旧下降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639643"/>
            <a:ext cx="7435196" cy="429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煤矿陆续复产，焦化厂库存依旧下降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281" y="1202913"/>
            <a:ext cx="5034605" cy="285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：焦钢利润均低位运行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717494"/>
            <a:ext cx="71056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：月差总体保持平稳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90084"/>
            <a:ext cx="8133521" cy="429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：盘面回调，基差贴水幅度提高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79394"/>
            <a:ext cx="74676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29574</TotalTime>
  <Words>878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1340</cp:revision>
  <dcterms:created xsi:type="dcterms:W3CDTF">2017-05-02T06:39:00Z</dcterms:created>
  <dcterms:modified xsi:type="dcterms:W3CDTF">2023-02-03T07:54:13Z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