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ppt/tags/tag118.xml" ContentType="application/vnd.openxmlformats-officedocument.presentationml.tags+xml"/>
  <Override PartName="/ppt/notesSlides/notesSlide20.xml" ContentType="application/vnd.openxmlformats-officedocument.presentationml.notesSlide+xml"/>
  <Override PartName="/ppt/tags/tag119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4"/>
  </p:notesMasterIdLst>
  <p:sldIdLst>
    <p:sldId id="541" r:id="rId3"/>
    <p:sldId id="629" r:id="rId4"/>
    <p:sldId id="619" r:id="rId5"/>
    <p:sldId id="622" r:id="rId6"/>
    <p:sldId id="632" r:id="rId7"/>
    <p:sldId id="623" r:id="rId8"/>
    <p:sldId id="633" r:id="rId9"/>
    <p:sldId id="616" r:id="rId10"/>
    <p:sldId id="634" r:id="rId11"/>
    <p:sldId id="615" r:id="rId12"/>
    <p:sldId id="635" r:id="rId13"/>
    <p:sldId id="630" r:id="rId14"/>
    <p:sldId id="636" r:id="rId15"/>
    <p:sldId id="631" r:id="rId16"/>
    <p:sldId id="637" r:id="rId17"/>
    <p:sldId id="627" r:id="rId18"/>
    <p:sldId id="624" r:id="rId19"/>
    <p:sldId id="625" r:id="rId20"/>
    <p:sldId id="628" r:id="rId21"/>
    <p:sldId id="638" r:id="rId22"/>
    <p:sldId id="639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2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2023/2/10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2023/2/10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7.x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8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9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924000" y="2615808"/>
            <a:ext cx="51335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螺纹累库速度放缓，盘面单边动力不强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10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958634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4074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-11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4141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-19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4160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863.5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+0.5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2737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-61)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2680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1840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482456"/>
              </p:ext>
            </p:extLst>
          </p:nvPr>
        </p:nvGraphicFramePr>
        <p:xfrm>
          <a:off x="273050" y="935382"/>
          <a:ext cx="8767825" cy="3036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黑色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市场整体呈现震荡小幅反弹走势，单边动力不足。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，本周螺纹产量增加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11.21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246.11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万吨，社库环比增加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89.9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884.82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万吨，厂库环比增加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19.94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338.35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万吨，本周螺纹表观消费量环比回升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53.32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136.27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产量连续第二周回升，总库存连续第八周累积，累库幅度有所放缓，表需环比回升，数据表现基本符合预期。目前螺纹供需均有所回升，但整体仍处于低产量、低库存、低需求局面，自身供需驱动不强。短期螺纹盘面仍以高位整理对待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78.42%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1.01%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228.66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1.62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14010.28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98.99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305.45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41.78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当前供应端受到季节性天气影响扰动出现季节性减量。需求端，钢厂复产继续，疏港量明显回升，高炉开工增长。下游需求方面，近两日建材成交量有所回升，但钢厂利润处于较低水平，需求回升幅度仍需持续观察。多空交织下，预计短期铁矿石价格呈现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，近期原料煤部分煤种价格下跌，焦企利润有所回升，区域内焦企目前开工暂稳，基本维持即产即销，厂内焦炭库存低位运行。预计短期焦炭盘面将震荡运行。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，策克口岸今日正式启动散装车运输，甘其毛都口岸昨日受降雪影响，通关车数小幅下滑。三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大主要口岸总通关车数环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1940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。主产地煤矿基本实现复工复产，炼焦煤供给有明显增加，但终端成交较弱，钢材库存仍在增加。预计短期焦煤盘面将区间震荡运行。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：需求开始复苏，库存延续大幅累库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063" y="676990"/>
            <a:ext cx="7251011" cy="4307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：需求开始复苏，库存延续大幅累库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2556"/>
            <a:ext cx="9123830" cy="2934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716691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：表需快速复苏，总库见顶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" y="680894"/>
            <a:ext cx="8053110" cy="426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：表需快速复苏，总库见顶</a:t>
            </a:r>
            <a:endParaRPr lang="en-US" altLang="zh-CN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014" y="967564"/>
            <a:ext cx="6273848" cy="3276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71645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：澳洲发运回升，天气影响减弱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1305019"/>
            <a:ext cx="9123830" cy="246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：澳洲发运回升，天气影响减弱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74" y="652514"/>
            <a:ext cx="7776926" cy="4287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092494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：疏港量回升，到港短期内继续下滑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34" y="721290"/>
            <a:ext cx="6818462" cy="420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：疏港量回升，到港短期内继续下滑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9" y="1153284"/>
            <a:ext cx="9074969" cy="2874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3713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：开工暂稳，供需保持平衡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76443"/>
            <a:ext cx="7566486" cy="4308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：开工暂稳，供需保持平衡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988" y="1030288"/>
            <a:ext cx="5280025" cy="308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32491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：供应增加，但成交依旧弱势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36" y="605128"/>
            <a:ext cx="7435505" cy="4379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供应增加，但成交依旧弱势</a:t>
            </a:r>
            <a:endParaRPr lang="en-US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1073150"/>
            <a:ext cx="5364163" cy="299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718552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：废钢价格提升，电炉利润下滑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672" y="623453"/>
            <a:ext cx="7334669" cy="4361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：铁矿月差小幅提升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" y="691891"/>
            <a:ext cx="7992160" cy="4222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：基差保持平稳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49" y="615110"/>
            <a:ext cx="7469036" cy="4279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/>
          <p:nvPr/>
        </p:nvSpPr>
        <p:spPr bwMode="auto">
          <a:xfrm>
            <a:off x="3176" y="331136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41" name="矩形 40"/>
          <p:cNvSpPr/>
          <p:nvPr/>
        </p:nvSpPr>
        <p:spPr>
          <a:xfrm>
            <a:off x="1796433" y="4984695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0" y="4984377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74" name="Freeform 7"/>
          <p:cNvSpPr/>
          <p:nvPr/>
        </p:nvSpPr>
        <p:spPr bwMode="auto">
          <a:xfrm>
            <a:off x="3176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76" name="Freeform 9"/>
          <p:cNvSpPr/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591669" y="14755"/>
            <a:ext cx="8596668" cy="698414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关注金石期货微信公众号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579A5BF-B32E-B65F-F08C-B96D85D93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04" y="1046852"/>
            <a:ext cx="2133529" cy="21335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B37919E-D49D-EBC5-286A-CD276CBD3AC6}"/>
              </a:ext>
            </a:extLst>
          </p:cNvPr>
          <p:cNvSpPr txBox="1"/>
          <p:nvPr/>
        </p:nvSpPr>
        <p:spPr>
          <a:xfrm>
            <a:off x="1297641" y="3373612"/>
            <a:ext cx="187362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金石期货公众号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80817C2-8A4A-C357-133E-B4F002B1D7B9}"/>
              </a:ext>
            </a:extLst>
          </p:cNvPr>
          <p:cNvSpPr txBox="1"/>
          <p:nvPr/>
        </p:nvSpPr>
        <p:spPr>
          <a:xfrm>
            <a:off x="5015290" y="3373611"/>
            <a:ext cx="198515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金石期货投资咨询部公众号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7C50CA9-200E-8390-8CC6-A0DDD0F59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77" y="1046851"/>
            <a:ext cx="2133530" cy="21335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9133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24150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29862</TotalTime>
  <Words>838</Words>
  <Application>Microsoft Office PowerPoint</Application>
  <PresentationFormat>全屏显示(16:9)</PresentationFormat>
  <Paragraphs>83</Paragraphs>
  <Slides>21</Slides>
  <Notes>21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3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关注金石期货微信公众号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1348</cp:revision>
  <dcterms:created xsi:type="dcterms:W3CDTF">2017-05-02T06:39:00Z</dcterms:created>
  <dcterms:modified xsi:type="dcterms:W3CDTF">2023-02-10T08:14:27Z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