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4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638" r:id="rId22"/>
    <p:sldId id="639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2023/2/17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9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924000" y="2615808"/>
            <a:ext cx="5133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钢材</a:t>
            </a: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复苏进度加速，预计下周库存达峰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17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015635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4167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+21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4250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4240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4240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889.5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+9.5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2831.5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+58.5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2670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-161.5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127.5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+31.5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44073"/>
              </p:ext>
            </p:extLst>
          </p:nvPr>
        </p:nvGraphicFramePr>
        <p:xfrm>
          <a:off x="273050" y="935382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黑色市场整体呈现震荡小幅反弹走势，单边动力不足。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，显示，本周螺纹产量增加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17.24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263.35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万吨，社库环比增加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912.12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万吨，厂库环比增加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14.28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352.63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万吨，螺纹表观消费量环比回升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85.5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221.77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万吨。螺纹周产量连续第三周回升，总库存连续第九周累积，累库幅度明显放缓，表需环比同比均出现回升，数据表现较好。目前螺纹总库存低于去年农历同期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21.24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万吨，下周或将转入去库周期。宏观层面各类稳增长政策密集出台，市场对于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年经济复苏基本形成一致预期。短期螺纹盘面表现或将震荡偏强。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79.54%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1.12%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230.81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2.15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14110.72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100.44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314.41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8.96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供应端受到季节性天气影响扰动，尤其是上周澳洲发运受到天气和突发事件影响减量较大，到港量有所回升。需求端，钢厂持续复产，对价格有一定支撑，但疏港量增幅下滑。当前下游需求逐步启动，螺纹钢价格有所上涨。多空交织下，预计短期铁矿石价格跟随成材呈现震荡偏强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焦炭第三轮提降尚未提出，钢厂方面仍积极补库，库存较前期有一定回升，华北地区钢厂焦炭库存增速较快。目前焦炭供需呈现双增趋势，但供应增量略大于需求，对价格形成一定压力。预计短期焦炭盘面将呈区间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，三大口岸通关车数节节攀升，短期继续增长难度较大。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1940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。动力煤价格偏弱，部分转产煤种已有部分回归焦煤供应，焦煤供应量小幅回升。但钢材表需超预期，市场对后市经济复苏转为乐观态度，昨日黑色系涨幅均较大。预计短期焦煤盘面将呈震荡整理走势。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：需求复苏加速，库存接近峰值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95324"/>
            <a:ext cx="7228823" cy="4289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：需求复苏加速，库存接近峰值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1138692"/>
            <a:ext cx="9144000" cy="2940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：库存达峰，需求快速复苏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77" y="719901"/>
            <a:ext cx="7698097" cy="4075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：库存达峰，需求快速复苏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821" y="995484"/>
            <a:ext cx="6664737" cy="3481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：澳洲雨季继续影响发运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2690"/>
            <a:ext cx="9123830" cy="246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：澳洲雨季继续影响发运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720000"/>
            <a:ext cx="7674186" cy="4230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：到港量上升，港口累库趋缓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524" y="704621"/>
            <a:ext cx="6935451" cy="42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：到港量上升，港口累库趋缓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1214547"/>
            <a:ext cx="9144000" cy="2896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：焦化开工继续稳定，钢厂按需补库为主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17" y="725936"/>
            <a:ext cx="7479005" cy="425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：焦化开工继续稳定，钢厂按需补库为主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635" y="874060"/>
            <a:ext cx="6102168" cy="3564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：供应小幅回升，焦化厂没有超额补库需求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3" y="725121"/>
            <a:ext cx="7199188" cy="4240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供应小幅回升，焦化厂没有超额补库需求</a:t>
            </a:r>
            <a:endParaRPr lang="en-US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495" y="807903"/>
            <a:ext cx="6277654" cy="3509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：高炉利润保持亏损，焦化利润小幅上升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71" y="684318"/>
            <a:ext cx="7232307" cy="430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：盘面近月走强，月差抬升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08" y="703215"/>
            <a:ext cx="7995139" cy="4223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基差：基差保持平稳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38" y="665794"/>
            <a:ext cx="7538011" cy="431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30079</TotalTime>
  <Words>890</Words>
  <Application>Microsoft Office PowerPoint</Application>
  <PresentationFormat>全屏显示(16:9)</PresentationFormat>
  <Paragraphs>83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1358</cp:revision>
  <dcterms:created xsi:type="dcterms:W3CDTF">2017-05-02T06:39:00Z</dcterms:created>
  <dcterms:modified xsi:type="dcterms:W3CDTF">2023-02-17T07:45:46Z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