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5"/>
  </p:notesMasterIdLst>
  <p:sldIdLst>
    <p:sldId id="541" r:id="rId3"/>
    <p:sldId id="629" r:id="rId4"/>
    <p:sldId id="619" r:id="rId5"/>
    <p:sldId id="654" r:id="rId6"/>
    <p:sldId id="622" r:id="rId7"/>
    <p:sldId id="640" r:id="rId8"/>
    <p:sldId id="660" r:id="rId9"/>
    <p:sldId id="642" r:id="rId10"/>
    <p:sldId id="655" r:id="rId11"/>
    <p:sldId id="659" r:id="rId12"/>
    <p:sldId id="643" r:id="rId13"/>
    <p:sldId id="644" r:id="rId14"/>
    <p:sldId id="646" r:id="rId15"/>
    <p:sldId id="656" r:id="rId16"/>
    <p:sldId id="648" r:id="rId17"/>
    <p:sldId id="658" r:id="rId18"/>
    <p:sldId id="657" r:id="rId19"/>
    <p:sldId id="653" r:id="rId20"/>
    <p:sldId id="661" r:id="rId21"/>
    <p:sldId id="628" r:id="rId22"/>
    <p:sldId id="638" r:id="rId23"/>
    <p:sldId id="639" r:id="rId24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1" d="100"/>
          <a:sy n="91" d="100"/>
        </p:scale>
        <p:origin x="-552" y="-60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2023/2/27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6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2000">
        <p14:gallery dir="l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5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37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4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41" Type="http://schemas.openxmlformats.org/officeDocument/2006/relationships/tags" Target="../tags/tag7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3.xml"/><Relationship Id="rId40" Type="http://schemas.openxmlformats.org/officeDocument/2006/relationships/tags" Target="../tags/tag6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2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8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9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0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26.png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6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通胀</a:t>
            </a: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数据依旧顽固，黄金偏弱回落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一周行情观察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615110"/>
            <a:ext cx="695325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693579"/>
              </p:ext>
            </p:extLst>
          </p:nvPr>
        </p:nvGraphicFramePr>
        <p:xfrm>
          <a:off x="273050" y="1340230"/>
          <a:ext cx="8767825" cy="2778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247093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黄金持续回落，盘面持续处于调整状态。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SPDR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ETF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上周持仓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2.6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日公布的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CFTC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黄金持仓报告显示，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黄金总持仓增加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8109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499927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张；非商业持仓净多增加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4433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157673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CFTC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技术原因暂停公布）。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本周公布的美国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月综合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PMI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指数上涨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3.4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个点至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50.2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，创八个月来最高；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月制造业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PMI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有所改善但仍处于收缩状态，不过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47.8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的数值也高于前值的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46.9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和和市场预期的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47.2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。经济数据的持续改善也令市场感到通胀的顽固，市场对美联储加息终点利率预期有所提升，美联储报道记者按时美联储可能会抬升通胀目标，减轻经济下行压力。另外，美联储公布的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月份会议纪要显示全体成员支持放缓加息，但相比衰退更担心通胀，重申抗击通胀的强硬立场。而后周五晚间公布的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PCE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数据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月环比上涨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，创下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月以来最大涨幅，前值为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。数据公布后，圣路易斯联储主席周末表示支持联储利率超过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操作上，当前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黄金经过一轮调整之后，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RSI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指标出现超卖，同时价格也回归到了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月开始这段涨幅的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的位置，预计下方有效支撑位为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1800-1810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点，既为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120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天线以及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天均线的交界点。不过考虑到当前市场预计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月、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月都会有哦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个基点的加息，上方压力依旧较强，做多价值不高，短期内主要以区间震荡为主。</a:t>
                      </a:r>
                      <a:endParaRPr lang="zh-CN" alt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一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、黄金市场表现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790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现货走势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：加息预期升温，金银继续回落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190625"/>
            <a:ext cx="916305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黄金库存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：现货库存回落，期货持仓增长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120860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黄金库存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：现货库存回落，期货持仓增长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32" y="874060"/>
            <a:ext cx="5349657" cy="3215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379347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品种间比价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191" y="720068"/>
            <a:ext cx="6692706" cy="4018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0845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二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、相关品种走势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6876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相关性对比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8708" y="4083324"/>
            <a:ext cx="16891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3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70216" y="4083324"/>
            <a:ext cx="19008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1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786" y="944869"/>
            <a:ext cx="3493398" cy="304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69" y="944869"/>
            <a:ext cx="3448755" cy="304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977350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美元指数：美元指数反弹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，多头持仓小幅上升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939666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美国国债：短债收益率提升，长短债利差倒挂加剧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917906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美国股市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：美股波动加剧，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VIX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指数上行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475" y="874060"/>
            <a:ext cx="5480609" cy="329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41349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三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、宏观与黄金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3982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通胀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：通胀降幅减小，顽固性显现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27386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四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、本周市场重要数据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571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美联储加息概率预测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4" y="1364186"/>
            <a:ext cx="4699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774" y="1371847"/>
            <a:ext cx="3787914" cy="239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912898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29" y="509897"/>
            <a:ext cx="3687164" cy="4226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993" y="507455"/>
            <a:ext cx="3897969" cy="422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54088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114425"/>
            <a:ext cx="46482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8648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30390</TotalTime>
  <Words>748</Words>
  <Application>Microsoft Office PowerPoint</Application>
  <PresentationFormat>全屏显示(16:9)</PresentationFormat>
  <Paragraphs>63</Paragraphs>
  <Slides>22</Slides>
  <Notes>18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24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1373</cp:revision>
  <dcterms:created xsi:type="dcterms:W3CDTF">2017-05-02T06:39:00Z</dcterms:created>
  <dcterms:modified xsi:type="dcterms:W3CDTF">2023-02-27T09:10:05Z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