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6"/>
  </p:notesMasterIdLst>
  <p:sldIdLst>
    <p:sldId id="541" r:id="rId3"/>
    <p:sldId id="629" r:id="rId4"/>
    <p:sldId id="619" r:id="rId5"/>
    <p:sldId id="654" r:id="rId6"/>
    <p:sldId id="622" r:id="rId7"/>
    <p:sldId id="640" r:id="rId8"/>
    <p:sldId id="660" r:id="rId9"/>
    <p:sldId id="642" r:id="rId10"/>
    <p:sldId id="655" r:id="rId11"/>
    <p:sldId id="659" r:id="rId12"/>
    <p:sldId id="643" r:id="rId13"/>
    <p:sldId id="644" r:id="rId14"/>
    <p:sldId id="646" r:id="rId15"/>
    <p:sldId id="656" r:id="rId16"/>
    <p:sldId id="662" r:id="rId17"/>
    <p:sldId id="658" r:id="rId18"/>
    <p:sldId id="657" r:id="rId19"/>
    <p:sldId id="663" r:id="rId20"/>
    <p:sldId id="653" r:id="rId21"/>
    <p:sldId id="661" r:id="rId22"/>
    <p:sldId id="628" r:id="rId23"/>
    <p:sldId id="638" r:id="rId24"/>
    <p:sldId id="639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2023/3/6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6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41" Type="http://schemas.openxmlformats.org/officeDocument/2006/relationships/tags" Target="../tags/tag7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3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28.pn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7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超跌指标修复，反弹后压力仍存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一周行情观察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 descr="C:\Users\User\Desktop\微信图片_202303061610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691398"/>
            <a:ext cx="69532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98925"/>
              </p:ext>
            </p:extLst>
          </p:nvPr>
        </p:nvGraphicFramePr>
        <p:xfrm>
          <a:off x="273050" y="1340230"/>
          <a:ext cx="8767825" cy="25651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247093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黄金出现反弹，周五上涨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1.21%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收大阳线。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SPDR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ETF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上周持仓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，上周公布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黄金持仓报告显示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黄金期货与期权总持仓减少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41334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620608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；非商业持仓净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多减少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28318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133354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张，后续数据由于技术原因暂未公布。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美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ISM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制造业指数上升至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47.7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，为最近六个月以来首次出现改善，不过仍低于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枯荣分界线。同时，物价支付指数大反弹，凸显通胀压力，受此影响美联储部分官员对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月加息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个基点持开放态度。另外，德国通胀水平超预期，德央行行长支持继续大幅加息。从近期公布的经济数据来看，通胀有卷土重来之势，美联储也不得不作出鹰派姿态，目前来看，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月、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月分别加息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个基点的概率较高，在此期间不要期待美联储货币政策走向宽松预期，金价上推因素仍然欠缺。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从技术图形上看，黄金在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分界线获得支撑，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RSI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指标前一周周出现超跌，上周得以修复。美元指数本轮反弹也接近尾声，目前处于盘整状态。市场在对美联储延续加息政策在情绪上得到充分反映，前期超跌后价格有所修复。但市场依然处于加息紧缩状态，价格修复后反弹高度有限，关注上方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1880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压力位能否突破，中期回调预期不变。</a:t>
                      </a:r>
                      <a:endParaRPr lang="zh-CN" alt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、黄金市场表现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90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现货走势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：黄金小幅反弹，金银比回升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190625"/>
            <a:ext cx="91630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持仓小幅下滑，期货多头减仓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20860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持仓小幅下滑，期货多头减仓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82" y="1054196"/>
            <a:ext cx="5550282" cy="3336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7934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品种间比价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748" y="648828"/>
            <a:ext cx="6811356" cy="408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45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二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、相关品种走势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687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相关性对比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08" y="4083324"/>
            <a:ext cx="16891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0216" y="4083324"/>
            <a:ext cx="1900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1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830" y="944869"/>
            <a:ext cx="3439041" cy="304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05" y="944869"/>
            <a:ext cx="3448756" cy="304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77350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美元指数：美元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指数小幅反弹，总体持仓下滑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39666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美国国债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：收益率持续上行，利差倒挂加深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917906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美国股市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：标普指数反弹，波动率回归低位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956474"/>
            <a:ext cx="5440399" cy="327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1349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三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、宏观与黄金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98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住房市场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：长期贷款利率上行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44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56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261803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四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、本周市场重要数据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01" y="1329495"/>
            <a:ext cx="4377174" cy="223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575" y="1329495"/>
            <a:ext cx="4411549" cy="223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770701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912898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627249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61" y="1420709"/>
            <a:ext cx="4013677" cy="253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778" y="1420709"/>
            <a:ext cx="4285905" cy="253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264669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586255"/>
            <a:ext cx="3546611" cy="414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530" y="602597"/>
            <a:ext cx="3584226" cy="415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4088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0" y="1098550"/>
            <a:ext cx="46609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8648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30575</TotalTime>
  <Words>734</Words>
  <Application>Microsoft Office PowerPoint</Application>
  <PresentationFormat>全屏显示(16:9)</PresentationFormat>
  <Paragraphs>70</Paragraphs>
  <Slides>23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5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1382</cp:revision>
  <dcterms:created xsi:type="dcterms:W3CDTF">2017-05-02T06:39:00Z</dcterms:created>
  <dcterms:modified xsi:type="dcterms:W3CDTF">2023-03-06T08:30:27Z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