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2023/3/17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黑色基本面向好，盘面修复上行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282650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4359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44346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黑色市场受到外围风险事件影响，周四中断了上半周持续上涨的走势，各品种均出现跳空下跌，而周五出现反弹。其中两焦表现更为弱势。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据我的钢铁网数据，本周螺纹产量增加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303.93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30.02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858.51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281.17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350.13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基本持平，总库存降幅有所收窄，表需小幅回落，数据表现一般。受瑞信危机和硅谷银行倒闭影响，近日海外市场动荡不安，原油、伦铜等商品大幅下跌，对黑色商品情绪也形成明显影响。不过从基本面看螺纹供需整体仍较为健康，库存处于较低水平，向下调整空间也较为有限。短期螺纹盘面高位整理对待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82.29%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237.58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13682.88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87.15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303.31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。上周澳洲发运量有所下降，巴西发运量较前期明显回升，到港小幅增加，但仍处于低位水平。需求端，铁水、疏港量均平稳运行。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港港口库存继续下降，降幅环比有所收窄。多空交织下，预计短期铁矿石价格延续震荡偏弱走势。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，近期随着炼焦煤价格连续下跌，导致焦炭成本支撑减弱，上涨动力不足，不过焦企盈利能力再度改善，开工率小幅回升，厂内多保持低位库存水平。预计短期焦炭盘面将呈震荡偏弱走势。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，甘其毛都监管区环保检查影响加剧，通关车数波动明显，昨日通关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车，卸货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吨，昨日三大口岸总通关车数环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车。煤矿多维持正常开工，然下游企业及中间贸易商多按需采购，市场供应稍显宽松，煤价向上驱动不强。预计短期焦煤盘面将呈震荡偏弱走势。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：表观消费增长停滞，供需或进入平台期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182951" cy="426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：表观消费增长停滞，供需或进入平台期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263841"/>
            <a:ext cx="9123830" cy="293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：库存加速回落，产量低位稳定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5" y="684913"/>
            <a:ext cx="7840354" cy="415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：库存加速回落，产量低位稳定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40" y="1023405"/>
            <a:ext cx="6280829" cy="3280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：巴西发运反弹，雨季影响减弱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616"/>
            <a:ext cx="9144000" cy="246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：巴西发运反弹，雨季影响减弱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18" y="706141"/>
            <a:ext cx="7760362" cy="427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：到港量处于中位水平，港口库存继续下滑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112704" cy="438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：到港量处于中位水平，港口库存继续下滑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172706"/>
            <a:ext cx="9123830" cy="289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：焦化开工处于低位，钢厂库存继续下滑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95" y="684912"/>
            <a:ext cx="7465443" cy="4250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：焦化开工处于低位，钢厂库存继续下滑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38" y="953507"/>
            <a:ext cx="5767120" cy="336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：煤矿库存继续下滑，进口煤供应持续上升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62" y="615110"/>
            <a:ext cx="7316871" cy="430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煤矿库存继续下滑，进口煤供应持续上升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75" y="874060"/>
            <a:ext cx="6354435" cy="355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：炼钢利润小幅反弹，炼焦利润保持低位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629889" cy="437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：铁矿月差继续上升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15110"/>
            <a:ext cx="8153215" cy="430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：外围风险影响黑色盘面，基差有所扩大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466" y="672711"/>
            <a:ext cx="7518483" cy="431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30629</TotalTime>
  <Words>912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1383</cp:revision>
  <dcterms:created xsi:type="dcterms:W3CDTF">2017-05-02T06:39:00Z</dcterms:created>
  <dcterms:modified xsi:type="dcterms:W3CDTF">2023-03-17T09:11:46Z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